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slides/slide94.xml" ContentType="application/vnd.openxmlformats-officedocument.presentationml.slide+xml"/>
  <Override PartName="/ppt/slides/slide95.xml" ContentType="application/vnd.openxmlformats-officedocument.presentationml.slide+xml"/>
  <Override PartName="/ppt/slides/slide96.xml" ContentType="application/vnd.openxmlformats-officedocument.presentationml.slide+xml"/>
  <Override PartName="/ppt/slides/slide97.xml" ContentType="application/vnd.openxmlformats-officedocument.presentationml.slide+xml"/>
  <Override PartName="/ppt/slides/slide98.xml" ContentType="application/vnd.openxmlformats-officedocument.presentationml.slide+xml"/>
  <Override PartName="/ppt/slides/slide99.xml" ContentType="application/vnd.openxmlformats-officedocument.presentationml.slide+xml"/>
  <Override PartName="/ppt/slides/slide100.xml" ContentType="application/vnd.openxmlformats-officedocument.presentationml.slide+xml"/>
  <Override PartName="/ppt/slides/slide101.xml" ContentType="application/vnd.openxmlformats-officedocument.presentationml.slide+xml"/>
  <Override PartName="/ppt/slides/slide102.xml" ContentType="application/vnd.openxmlformats-officedocument.presentationml.slide+xml"/>
  <Override PartName="/ppt/slides/slide10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  <p:sldId id="296" r:id="rId42"/>
    <p:sldId id="297" r:id="rId43"/>
    <p:sldId id="298" r:id="rId44"/>
    <p:sldId id="299" r:id="rId45"/>
    <p:sldId id="300" r:id="rId46"/>
    <p:sldId id="301" r:id="rId47"/>
    <p:sldId id="302" r:id="rId48"/>
    <p:sldId id="303" r:id="rId49"/>
    <p:sldId id="304" r:id="rId50"/>
    <p:sldId id="305" r:id="rId51"/>
    <p:sldId id="306" r:id="rId52"/>
    <p:sldId id="307" r:id="rId53"/>
    <p:sldId id="308" r:id="rId54"/>
    <p:sldId id="309" r:id="rId55"/>
    <p:sldId id="310" r:id="rId56"/>
    <p:sldId id="311" r:id="rId57"/>
    <p:sldId id="312" r:id="rId58"/>
    <p:sldId id="313" r:id="rId59"/>
    <p:sldId id="314" r:id="rId60"/>
    <p:sldId id="315" r:id="rId61"/>
    <p:sldId id="316" r:id="rId62"/>
    <p:sldId id="317" r:id="rId63"/>
    <p:sldId id="318" r:id="rId64"/>
    <p:sldId id="319" r:id="rId65"/>
    <p:sldId id="320" r:id="rId66"/>
    <p:sldId id="321" r:id="rId67"/>
    <p:sldId id="322" r:id="rId68"/>
    <p:sldId id="323" r:id="rId69"/>
    <p:sldId id="324" r:id="rId70"/>
    <p:sldId id="325" r:id="rId71"/>
    <p:sldId id="326" r:id="rId72"/>
    <p:sldId id="327" r:id="rId73"/>
    <p:sldId id="328" r:id="rId74"/>
    <p:sldId id="329" r:id="rId75"/>
    <p:sldId id="330" r:id="rId76"/>
    <p:sldId id="331" r:id="rId77"/>
    <p:sldId id="332" r:id="rId78"/>
    <p:sldId id="333" r:id="rId79"/>
    <p:sldId id="334" r:id="rId80"/>
    <p:sldId id="335" r:id="rId81"/>
    <p:sldId id="336" r:id="rId82"/>
    <p:sldId id="337" r:id="rId83"/>
    <p:sldId id="338" r:id="rId84"/>
    <p:sldId id="339" r:id="rId85"/>
    <p:sldId id="340" r:id="rId86"/>
    <p:sldId id="341" r:id="rId87"/>
    <p:sldId id="342" r:id="rId88"/>
    <p:sldId id="343" r:id="rId89"/>
    <p:sldId id="344" r:id="rId90"/>
    <p:sldId id="345" r:id="rId91"/>
    <p:sldId id="346" r:id="rId92"/>
    <p:sldId id="347" r:id="rId93"/>
    <p:sldId id="348" r:id="rId94"/>
    <p:sldId id="349" r:id="rId95"/>
    <p:sldId id="350" r:id="rId96"/>
    <p:sldId id="351" r:id="rId97"/>
    <p:sldId id="352" r:id="rId98"/>
    <p:sldId id="353" r:id="rId99"/>
    <p:sldId id="354" r:id="rId100"/>
    <p:sldId id="355" r:id="rId101"/>
    <p:sldId id="356" r:id="rId102"/>
    <p:sldId id="357" r:id="rId103"/>
    <p:sldId id="358" r:id="rId10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76" autoAdjust="0"/>
    <p:restoredTop sz="94746" autoAdjust="0"/>
  </p:normalViewPr>
  <p:slideViewPr>
    <p:cSldViewPr>
      <p:cViewPr varScale="1">
        <p:scale>
          <a:sx n="71" d="100"/>
          <a:sy n="71" d="100"/>
        </p:scale>
        <p:origin x="-660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84" Type="http://schemas.openxmlformats.org/officeDocument/2006/relationships/slide" Target="slides/slide83.xml"/><Relationship Id="rId89" Type="http://schemas.openxmlformats.org/officeDocument/2006/relationships/slide" Target="slides/slide88.xml"/><Relationship Id="rId16" Type="http://schemas.openxmlformats.org/officeDocument/2006/relationships/slide" Target="slides/slide15.xml"/><Relationship Id="rId107" Type="http://schemas.openxmlformats.org/officeDocument/2006/relationships/theme" Target="theme/theme1.xml"/><Relationship Id="rId11" Type="http://schemas.openxmlformats.org/officeDocument/2006/relationships/slide" Target="slides/slide10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102" Type="http://schemas.openxmlformats.org/officeDocument/2006/relationships/slide" Target="slides/slide101.xml"/><Relationship Id="rId5" Type="http://schemas.openxmlformats.org/officeDocument/2006/relationships/slide" Target="slides/slide4.xml"/><Relationship Id="rId90" Type="http://schemas.openxmlformats.org/officeDocument/2006/relationships/slide" Target="slides/slide89.xml"/><Relationship Id="rId95" Type="http://schemas.openxmlformats.org/officeDocument/2006/relationships/slide" Target="slides/slide94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59" Type="http://schemas.openxmlformats.org/officeDocument/2006/relationships/slide" Target="slides/slide58.xml"/><Relationship Id="rId103" Type="http://schemas.openxmlformats.org/officeDocument/2006/relationships/slide" Target="slides/slide102.xml"/><Relationship Id="rId108" Type="http://schemas.openxmlformats.org/officeDocument/2006/relationships/tableStyles" Target="tableStyle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slide" Target="slides/slide82.xml"/><Relationship Id="rId88" Type="http://schemas.openxmlformats.org/officeDocument/2006/relationships/slide" Target="slides/slide87.xml"/><Relationship Id="rId91" Type="http://schemas.openxmlformats.org/officeDocument/2006/relationships/slide" Target="slides/slide90.xml"/><Relationship Id="rId96" Type="http://schemas.openxmlformats.org/officeDocument/2006/relationships/slide" Target="slides/slide95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6" Type="http://schemas.openxmlformats.org/officeDocument/2006/relationships/viewProps" Target="viewProps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94" Type="http://schemas.openxmlformats.org/officeDocument/2006/relationships/slide" Target="slides/slide93.xml"/><Relationship Id="rId99" Type="http://schemas.openxmlformats.org/officeDocument/2006/relationships/slide" Target="slides/slide98.xml"/><Relationship Id="rId101" Type="http://schemas.openxmlformats.org/officeDocument/2006/relationships/slide" Target="slides/slide10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97" Type="http://schemas.openxmlformats.org/officeDocument/2006/relationships/slide" Target="slides/slide96.xml"/><Relationship Id="rId104" Type="http://schemas.openxmlformats.org/officeDocument/2006/relationships/slide" Target="slides/slide103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slide" Target="slides/slide91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4" Type="http://schemas.openxmlformats.org/officeDocument/2006/relationships/slide" Target="slides/slide23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66" Type="http://schemas.openxmlformats.org/officeDocument/2006/relationships/slide" Target="slides/slide65.xml"/><Relationship Id="rId87" Type="http://schemas.openxmlformats.org/officeDocument/2006/relationships/slide" Target="slides/slide86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56" Type="http://schemas.openxmlformats.org/officeDocument/2006/relationships/slide" Target="slides/slide55.xml"/><Relationship Id="rId77" Type="http://schemas.openxmlformats.org/officeDocument/2006/relationships/slide" Target="slides/slide76.xml"/><Relationship Id="rId100" Type="http://schemas.openxmlformats.org/officeDocument/2006/relationships/slide" Target="slides/slide99.xml"/><Relationship Id="rId105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93" Type="http://schemas.openxmlformats.org/officeDocument/2006/relationships/slide" Target="slides/slide92.xml"/><Relationship Id="rId98" Type="http://schemas.openxmlformats.org/officeDocument/2006/relationships/slide" Target="slides/slide97.xml"/><Relationship Id="rId3" Type="http://schemas.openxmlformats.org/officeDocument/2006/relationships/slide" Target="slides/slide2.xml"/><Relationship Id="rId25" Type="http://schemas.openxmlformats.org/officeDocument/2006/relationships/slide" Target="slides/slide24.xml"/><Relationship Id="rId46" Type="http://schemas.openxmlformats.org/officeDocument/2006/relationships/slide" Target="slides/slide45.xml"/><Relationship Id="rId67" Type="http://schemas.openxmlformats.org/officeDocument/2006/relationships/slide" Target="slides/slide66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818256-A745-4948-99CA-05C07DDADF67}" type="datetimeFigureOut">
              <a:rPr lang="en-IN" smtClean="0"/>
              <a:t>03/26/2019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A70A22-575B-4C63-8563-D44F6E1462C6}" type="slidenum">
              <a:rPr lang="en-IN" smtClean="0"/>
              <a:t>‹#›</a:t>
            </a:fld>
            <a:endParaRPr lang="en-IN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818256-A745-4948-99CA-05C07DDADF67}" type="datetimeFigureOut">
              <a:rPr lang="en-IN" smtClean="0"/>
              <a:t>03/26/2019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A70A22-575B-4C63-8563-D44F6E1462C6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818256-A745-4948-99CA-05C07DDADF67}" type="datetimeFigureOut">
              <a:rPr lang="en-IN" smtClean="0"/>
              <a:t>03/26/2019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A70A22-575B-4C63-8563-D44F6E1462C6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818256-A745-4948-99CA-05C07DDADF67}" type="datetimeFigureOut">
              <a:rPr lang="en-IN" smtClean="0"/>
              <a:t>03/26/2019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A70A22-575B-4C63-8563-D44F6E1462C6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818256-A745-4948-99CA-05C07DDADF67}" type="datetimeFigureOut">
              <a:rPr lang="en-IN" smtClean="0"/>
              <a:t>03/26/2019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A70A22-575B-4C63-8563-D44F6E1462C6}" type="slidenum">
              <a:rPr lang="en-IN" smtClean="0"/>
              <a:t>‹#›</a:t>
            </a:fld>
            <a:endParaRPr lang="en-IN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818256-A745-4948-99CA-05C07DDADF67}" type="datetimeFigureOut">
              <a:rPr lang="en-IN" smtClean="0"/>
              <a:t>03/26/2019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A70A22-575B-4C63-8563-D44F6E1462C6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818256-A745-4948-99CA-05C07DDADF67}" type="datetimeFigureOut">
              <a:rPr lang="en-IN" smtClean="0"/>
              <a:t>03/26/2019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A70A22-575B-4C63-8563-D44F6E1462C6}" type="slidenum">
              <a:rPr lang="en-IN" smtClean="0"/>
              <a:t>‹#›</a:t>
            </a:fld>
            <a:endParaRPr lang="en-IN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818256-A745-4948-99CA-05C07DDADF67}" type="datetimeFigureOut">
              <a:rPr lang="en-IN" smtClean="0"/>
              <a:t>03/26/2019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A70A22-575B-4C63-8563-D44F6E1462C6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818256-A745-4948-99CA-05C07DDADF67}" type="datetimeFigureOut">
              <a:rPr lang="en-IN" smtClean="0"/>
              <a:t>03/26/2019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A70A22-575B-4C63-8563-D44F6E1462C6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818256-A745-4948-99CA-05C07DDADF67}" type="datetimeFigureOut">
              <a:rPr lang="en-IN" smtClean="0"/>
              <a:t>03/26/2019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A70A22-575B-4C63-8563-D44F6E1462C6}" type="slidenum">
              <a:rPr lang="en-IN" smtClean="0"/>
              <a:t>‹#›</a:t>
            </a:fld>
            <a:endParaRPr lang="en-IN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818256-A745-4948-99CA-05C07DDADF67}" type="datetimeFigureOut">
              <a:rPr lang="en-IN" smtClean="0"/>
              <a:t>03/26/2019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A70A22-575B-4C63-8563-D44F6E1462C6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F6818256-A745-4948-99CA-05C07DDADF67}" type="datetimeFigureOut">
              <a:rPr lang="en-IN" smtClean="0"/>
              <a:t>03/26/2019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1AA70A22-575B-4C63-8563-D44F6E1462C6}" type="slidenum">
              <a:rPr lang="en-IN" smtClean="0"/>
              <a:t>‹#›</a:t>
            </a:fld>
            <a:endParaRPr lang="en-I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1560" y="1340768"/>
            <a:ext cx="7848600" cy="1927225"/>
          </a:xfrm>
        </p:spPr>
        <p:txBody>
          <a:bodyPr/>
          <a:lstStyle/>
          <a:p>
            <a:r>
              <a:rPr lang="en-IN" dirty="0" smtClean="0"/>
              <a:t>Sample File</a:t>
            </a:r>
            <a:endParaRPr lang="en-IN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IN" dirty="0"/>
              <a:t>Lorem Ipsum</a:t>
            </a:r>
          </a:p>
        </p:txBody>
      </p:sp>
    </p:spTree>
    <p:extLst>
      <p:ext uri="{BB962C8B-B14F-4D97-AF65-F5344CB8AC3E}">
        <p14:creationId xmlns:p14="http://schemas.microsoft.com/office/powerpoint/2010/main" val="31801372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1560" y="1340768"/>
            <a:ext cx="7848600" cy="1927225"/>
          </a:xfrm>
        </p:spPr>
        <p:txBody>
          <a:bodyPr/>
          <a:lstStyle/>
          <a:p>
            <a:r>
              <a:rPr lang="en-IN" dirty="0" smtClean="0"/>
              <a:t>Sample File</a:t>
            </a:r>
            <a:endParaRPr lang="en-IN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IN" dirty="0"/>
              <a:t>Lorem Ipsum</a:t>
            </a:r>
          </a:p>
        </p:txBody>
      </p:sp>
      <p:sp>
        <p:nvSpPr>
          <p:cNvPr id="4" name="Rectangle 3"/>
          <p:cNvSpPr/>
          <p:nvPr/>
        </p:nvSpPr>
        <p:spPr>
          <a:xfrm>
            <a:off x="3806406" y="3244334"/>
            <a:ext cx="2877711" cy="147732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dirty="0"/>
              <a:t>Lorem </a:t>
            </a:r>
            <a:r>
              <a:rPr lang="en-IN" dirty="0" err="1" smtClean="0"/>
              <a:t>Ipsum</a:t>
            </a:r>
            <a:r>
              <a:rPr lang="en-IN" dirty="0" err="1"/>
              <a:t>Lorem</a:t>
            </a:r>
            <a:r>
              <a:rPr lang="en-IN" dirty="0"/>
              <a:t> Ipsum</a:t>
            </a:r>
          </a:p>
          <a:p>
            <a:r>
              <a:rPr lang="en-IN" dirty="0"/>
              <a:t>Lorem Ipsum</a:t>
            </a:r>
          </a:p>
          <a:p>
            <a:r>
              <a:rPr lang="en-IN" dirty="0"/>
              <a:t>Lorem Ipsum</a:t>
            </a:r>
          </a:p>
          <a:p>
            <a:r>
              <a:rPr lang="en-IN" dirty="0"/>
              <a:t>Lorem Ipsum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25006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1560" y="1340768"/>
            <a:ext cx="7848600" cy="1927225"/>
          </a:xfrm>
        </p:spPr>
        <p:txBody>
          <a:bodyPr/>
          <a:lstStyle/>
          <a:p>
            <a:r>
              <a:rPr lang="en-IN" dirty="0" smtClean="0"/>
              <a:t>Sample File</a:t>
            </a:r>
            <a:endParaRPr lang="en-IN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IN" dirty="0"/>
              <a:t>Lorem Ipsum</a:t>
            </a:r>
          </a:p>
        </p:txBody>
      </p:sp>
      <p:sp>
        <p:nvSpPr>
          <p:cNvPr id="4" name="Rectangle 3"/>
          <p:cNvSpPr/>
          <p:nvPr/>
        </p:nvSpPr>
        <p:spPr>
          <a:xfrm>
            <a:off x="3806406" y="3244334"/>
            <a:ext cx="2877711" cy="147732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dirty="0"/>
              <a:t>Lorem </a:t>
            </a:r>
            <a:r>
              <a:rPr lang="en-IN" dirty="0" err="1" smtClean="0"/>
              <a:t>Ipsum</a:t>
            </a:r>
            <a:r>
              <a:rPr lang="en-IN" dirty="0" err="1"/>
              <a:t>Lorem</a:t>
            </a:r>
            <a:r>
              <a:rPr lang="en-IN" dirty="0"/>
              <a:t> Ipsum</a:t>
            </a:r>
          </a:p>
          <a:p>
            <a:r>
              <a:rPr lang="en-IN" dirty="0"/>
              <a:t>Lorem Ipsum</a:t>
            </a:r>
          </a:p>
          <a:p>
            <a:r>
              <a:rPr lang="en-IN" dirty="0"/>
              <a:t>Lorem Ipsum</a:t>
            </a:r>
          </a:p>
          <a:p>
            <a:r>
              <a:rPr lang="en-IN" dirty="0"/>
              <a:t>Lorem Ipsum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25006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1560" y="1340768"/>
            <a:ext cx="7848600" cy="1927225"/>
          </a:xfrm>
        </p:spPr>
        <p:txBody>
          <a:bodyPr/>
          <a:lstStyle/>
          <a:p>
            <a:r>
              <a:rPr lang="en-IN" dirty="0" smtClean="0"/>
              <a:t>Sample File</a:t>
            </a:r>
            <a:endParaRPr lang="en-IN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IN" dirty="0"/>
              <a:t>Lorem Ipsum</a:t>
            </a:r>
          </a:p>
        </p:txBody>
      </p:sp>
      <p:sp>
        <p:nvSpPr>
          <p:cNvPr id="4" name="Rectangle 3"/>
          <p:cNvSpPr/>
          <p:nvPr/>
        </p:nvSpPr>
        <p:spPr>
          <a:xfrm>
            <a:off x="3806406" y="3244334"/>
            <a:ext cx="2877711" cy="147732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dirty="0"/>
              <a:t>Lorem </a:t>
            </a:r>
            <a:r>
              <a:rPr lang="en-IN" dirty="0" err="1" smtClean="0"/>
              <a:t>Ipsum</a:t>
            </a:r>
            <a:r>
              <a:rPr lang="en-IN" dirty="0" err="1"/>
              <a:t>Lorem</a:t>
            </a:r>
            <a:r>
              <a:rPr lang="en-IN" dirty="0"/>
              <a:t> Ipsum</a:t>
            </a:r>
          </a:p>
          <a:p>
            <a:r>
              <a:rPr lang="en-IN" dirty="0"/>
              <a:t>Lorem Ipsum</a:t>
            </a:r>
          </a:p>
          <a:p>
            <a:r>
              <a:rPr lang="en-IN" dirty="0"/>
              <a:t>Lorem Ipsum</a:t>
            </a:r>
          </a:p>
          <a:p>
            <a:r>
              <a:rPr lang="en-IN" dirty="0"/>
              <a:t>Lorem Ipsum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25006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1560" y="1340768"/>
            <a:ext cx="7848600" cy="1927225"/>
          </a:xfrm>
        </p:spPr>
        <p:txBody>
          <a:bodyPr/>
          <a:lstStyle/>
          <a:p>
            <a:r>
              <a:rPr lang="en-IN" dirty="0" smtClean="0"/>
              <a:t>Sample File</a:t>
            </a:r>
            <a:endParaRPr lang="en-IN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IN" dirty="0"/>
              <a:t>Lorem Ipsum</a:t>
            </a:r>
          </a:p>
        </p:txBody>
      </p:sp>
      <p:sp>
        <p:nvSpPr>
          <p:cNvPr id="4" name="Rectangle 3"/>
          <p:cNvSpPr/>
          <p:nvPr/>
        </p:nvSpPr>
        <p:spPr>
          <a:xfrm>
            <a:off x="3806406" y="3244334"/>
            <a:ext cx="2877711" cy="147732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dirty="0"/>
              <a:t>Lorem </a:t>
            </a:r>
            <a:r>
              <a:rPr lang="en-IN" dirty="0" err="1" smtClean="0"/>
              <a:t>Ipsum</a:t>
            </a:r>
            <a:r>
              <a:rPr lang="en-IN" dirty="0" err="1"/>
              <a:t>Lorem</a:t>
            </a:r>
            <a:r>
              <a:rPr lang="en-IN" dirty="0"/>
              <a:t> Ipsum</a:t>
            </a:r>
          </a:p>
          <a:p>
            <a:r>
              <a:rPr lang="en-IN" dirty="0"/>
              <a:t>Lorem Ipsum</a:t>
            </a:r>
          </a:p>
          <a:p>
            <a:r>
              <a:rPr lang="en-IN" dirty="0"/>
              <a:t>Lorem Ipsum</a:t>
            </a:r>
          </a:p>
          <a:p>
            <a:r>
              <a:rPr lang="en-IN" dirty="0"/>
              <a:t>Lorem Ipsum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25006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1560" y="1340768"/>
            <a:ext cx="7848600" cy="1927225"/>
          </a:xfrm>
        </p:spPr>
        <p:txBody>
          <a:bodyPr/>
          <a:lstStyle/>
          <a:p>
            <a:r>
              <a:rPr lang="en-IN" dirty="0" smtClean="0"/>
              <a:t>Sample File</a:t>
            </a:r>
            <a:endParaRPr lang="en-IN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IN" dirty="0"/>
              <a:t>Lorem Ipsum</a:t>
            </a:r>
          </a:p>
        </p:txBody>
      </p:sp>
      <p:sp>
        <p:nvSpPr>
          <p:cNvPr id="4" name="Rectangle 3"/>
          <p:cNvSpPr/>
          <p:nvPr/>
        </p:nvSpPr>
        <p:spPr>
          <a:xfrm>
            <a:off x="3806406" y="3244334"/>
            <a:ext cx="2877711" cy="147732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dirty="0"/>
              <a:t>Lorem </a:t>
            </a:r>
            <a:r>
              <a:rPr lang="en-IN" dirty="0" err="1" smtClean="0"/>
              <a:t>Ipsum</a:t>
            </a:r>
            <a:r>
              <a:rPr lang="en-IN" dirty="0" err="1"/>
              <a:t>Lorem</a:t>
            </a:r>
            <a:r>
              <a:rPr lang="en-IN" dirty="0"/>
              <a:t> Ipsum</a:t>
            </a:r>
          </a:p>
          <a:p>
            <a:r>
              <a:rPr lang="en-IN" dirty="0"/>
              <a:t>Lorem Ipsum</a:t>
            </a:r>
          </a:p>
          <a:p>
            <a:r>
              <a:rPr lang="en-IN" dirty="0"/>
              <a:t>Lorem Ipsum</a:t>
            </a:r>
          </a:p>
          <a:p>
            <a:r>
              <a:rPr lang="en-IN" dirty="0"/>
              <a:t>Lorem Ipsum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25006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1560" y="1340768"/>
            <a:ext cx="7848600" cy="1927225"/>
          </a:xfrm>
        </p:spPr>
        <p:txBody>
          <a:bodyPr/>
          <a:lstStyle/>
          <a:p>
            <a:r>
              <a:rPr lang="en-IN" dirty="0" smtClean="0"/>
              <a:t>Sample File</a:t>
            </a:r>
            <a:endParaRPr lang="en-IN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IN" dirty="0"/>
              <a:t>Lorem Ipsum</a:t>
            </a:r>
          </a:p>
        </p:txBody>
      </p:sp>
      <p:sp>
        <p:nvSpPr>
          <p:cNvPr id="4" name="Rectangle 3"/>
          <p:cNvSpPr/>
          <p:nvPr/>
        </p:nvSpPr>
        <p:spPr>
          <a:xfrm>
            <a:off x="3806406" y="3244334"/>
            <a:ext cx="2877711" cy="147732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dirty="0"/>
              <a:t>Lorem </a:t>
            </a:r>
            <a:r>
              <a:rPr lang="en-IN" dirty="0" err="1" smtClean="0"/>
              <a:t>Ipsum</a:t>
            </a:r>
            <a:r>
              <a:rPr lang="en-IN" dirty="0" err="1"/>
              <a:t>Lorem</a:t>
            </a:r>
            <a:r>
              <a:rPr lang="en-IN" dirty="0"/>
              <a:t> Ipsum</a:t>
            </a:r>
          </a:p>
          <a:p>
            <a:r>
              <a:rPr lang="en-IN" dirty="0"/>
              <a:t>Lorem Ipsum</a:t>
            </a:r>
          </a:p>
          <a:p>
            <a:r>
              <a:rPr lang="en-IN" dirty="0"/>
              <a:t>Lorem Ipsum</a:t>
            </a:r>
          </a:p>
          <a:p>
            <a:r>
              <a:rPr lang="en-IN" dirty="0"/>
              <a:t>Lorem Ipsum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25006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1560" y="1340768"/>
            <a:ext cx="7848600" cy="1927225"/>
          </a:xfrm>
        </p:spPr>
        <p:txBody>
          <a:bodyPr/>
          <a:lstStyle/>
          <a:p>
            <a:r>
              <a:rPr lang="en-IN" dirty="0" smtClean="0"/>
              <a:t>Sample File</a:t>
            </a:r>
            <a:endParaRPr lang="en-IN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IN" dirty="0"/>
              <a:t>Lorem Ipsum</a:t>
            </a:r>
          </a:p>
        </p:txBody>
      </p:sp>
      <p:sp>
        <p:nvSpPr>
          <p:cNvPr id="4" name="Rectangle 3"/>
          <p:cNvSpPr/>
          <p:nvPr/>
        </p:nvSpPr>
        <p:spPr>
          <a:xfrm>
            <a:off x="3806406" y="3244334"/>
            <a:ext cx="2877711" cy="147732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dirty="0"/>
              <a:t>Lorem </a:t>
            </a:r>
            <a:r>
              <a:rPr lang="en-IN" dirty="0" err="1" smtClean="0"/>
              <a:t>Ipsum</a:t>
            </a:r>
            <a:r>
              <a:rPr lang="en-IN" dirty="0" err="1"/>
              <a:t>Lorem</a:t>
            </a:r>
            <a:r>
              <a:rPr lang="en-IN" dirty="0"/>
              <a:t> Ipsum</a:t>
            </a:r>
          </a:p>
          <a:p>
            <a:r>
              <a:rPr lang="en-IN" dirty="0"/>
              <a:t>Lorem Ipsum</a:t>
            </a:r>
          </a:p>
          <a:p>
            <a:r>
              <a:rPr lang="en-IN" dirty="0"/>
              <a:t>Lorem Ipsum</a:t>
            </a:r>
          </a:p>
          <a:p>
            <a:r>
              <a:rPr lang="en-IN" dirty="0"/>
              <a:t>Lorem Ipsum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25006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1560" y="1340768"/>
            <a:ext cx="7848600" cy="1927225"/>
          </a:xfrm>
        </p:spPr>
        <p:txBody>
          <a:bodyPr/>
          <a:lstStyle/>
          <a:p>
            <a:r>
              <a:rPr lang="en-IN" dirty="0" smtClean="0"/>
              <a:t>Sample File</a:t>
            </a:r>
            <a:endParaRPr lang="en-IN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IN" dirty="0"/>
              <a:t>Lorem Ipsum</a:t>
            </a:r>
          </a:p>
        </p:txBody>
      </p:sp>
      <p:sp>
        <p:nvSpPr>
          <p:cNvPr id="4" name="Rectangle 3"/>
          <p:cNvSpPr/>
          <p:nvPr/>
        </p:nvSpPr>
        <p:spPr>
          <a:xfrm>
            <a:off x="3806406" y="3244334"/>
            <a:ext cx="2877711" cy="147732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dirty="0"/>
              <a:t>Lorem </a:t>
            </a:r>
            <a:r>
              <a:rPr lang="en-IN" dirty="0" err="1" smtClean="0"/>
              <a:t>Ipsum</a:t>
            </a:r>
            <a:r>
              <a:rPr lang="en-IN" dirty="0" err="1"/>
              <a:t>Lorem</a:t>
            </a:r>
            <a:r>
              <a:rPr lang="en-IN" dirty="0"/>
              <a:t> Ipsum</a:t>
            </a:r>
          </a:p>
          <a:p>
            <a:r>
              <a:rPr lang="en-IN" dirty="0"/>
              <a:t>Lorem Ipsum</a:t>
            </a:r>
          </a:p>
          <a:p>
            <a:r>
              <a:rPr lang="en-IN" dirty="0"/>
              <a:t>Lorem Ipsum</a:t>
            </a:r>
          </a:p>
          <a:p>
            <a:r>
              <a:rPr lang="en-IN" dirty="0"/>
              <a:t>Lorem Ipsum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25006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1560" y="1340768"/>
            <a:ext cx="7848600" cy="1927225"/>
          </a:xfrm>
        </p:spPr>
        <p:txBody>
          <a:bodyPr/>
          <a:lstStyle/>
          <a:p>
            <a:r>
              <a:rPr lang="en-IN" dirty="0" smtClean="0"/>
              <a:t>Sample File</a:t>
            </a:r>
            <a:endParaRPr lang="en-IN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IN" dirty="0"/>
              <a:t>Lorem Ipsum</a:t>
            </a:r>
          </a:p>
        </p:txBody>
      </p:sp>
      <p:sp>
        <p:nvSpPr>
          <p:cNvPr id="4" name="Rectangle 3"/>
          <p:cNvSpPr/>
          <p:nvPr/>
        </p:nvSpPr>
        <p:spPr>
          <a:xfrm>
            <a:off x="3806406" y="3244334"/>
            <a:ext cx="2877711" cy="147732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dirty="0"/>
              <a:t>Lorem </a:t>
            </a:r>
            <a:r>
              <a:rPr lang="en-IN" dirty="0" err="1" smtClean="0"/>
              <a:t>Ipsum</a:t>
            </a:r>
            <a:r>
              <a:rPr lang="en-IN" dirty="0" err="1"/>
              <a:t>Lorem</a:t>
            </a:r>
            <a:r>
              <a:rPr lang="en-IN" dirty="0"/>
              <a:t> Ipsum</a:t>
            </a:r>
          </a:p>
          <a:p>
            <a:r>
              <a:rPr lang="en-IN" dirty="0"/>
              <a:t>Lorem Ipsum</a:t>
            </a:r>
          </a:p>
          <a:p>
            <a:r>
              <a:rPr lang="en-IN" dirty="0"/>
              <a:t>Lorem Ipsum</a:t>
            </a:r>
          </a:p>
          <a:p>
            <a:r>
              <a:rPr lang="en-IN" dirty="0"/>
              <a:t>Lorem Ipsum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25006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1560" y="1340768"/>
            <a:ext cx="7848600" cy="1927225"/>
          </a:xfrm>
        </p:spPr>
        <p:txBody>
          <a:bodyPr/>
          <a:lstStyle/>
          <a:p>
            <a:r>
              <a:rPr lang="en-IN" dirty="0" smtClean="0"/>
              <a:t>Sample File</a:t>
            </a:r>
            <a:endParaRPr lang="en-IN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IN" dirty="0"/>
              <a:t>Lorem Ipsum</a:t>
            </a:r>
          </a:p>
        </p:txBody>
      </p:sp>
      <p:sp>
        <p:nvSpPr>
          <p:cNvPr id="4" name="Rectangle 3"/>
          <p:cNvSpPr/>
          <p:nvPr/>
        </p:nvSpPr>
        <p:spPr>
          <a:xfrm>
            <a:off x="3806406" y="3244334"/>
            <a:ext cx="2877711" cy="147732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dirty="0"/>
              <a:t>Lorem </a:t>
            </a:r>
            <a:r>
              <a:rPr lang="en-IN" dirty="0" err="1" smtClean="0"/>
              <a:t>Ipsum</a:t>
            </a:r>
            <a:r>
              <a:rPr lang="en-IN" dirty="0" err="1"/>
              <a:t>Lorem</a:t>
            </a:r>
            <a:r>
              <a:rPr lang="en-IN" dirty="0"/>
              <a:t> Ipsum</a:t>
            </a:r>
          </a:p>
          <a:p>
            <a:r>
              <a:rPr lang="en-IN" dirty="0"/>
              <a:t>Lorem Ipsum</a:t>
            </a:r>
          </a:p>
          <a:p>
            <a:r>
              <a:rPr lang="en-IN" dirty="0"/>
              <a:t>Lorem Ipsum</a:t>
            </a:r>
          </a:p>
          <a:p>
            <a:r>
              <a:rPr lang="en-IN" dirty="0"/>
              <a:t>Lorem Ipsum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25006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1560" y="1340768"/>
            <a:ext cx="7848600" cy="1927225"/>
          </a:xfrm>
        </p:spPr>
        <p:txBody>
          <a:bodyPr/>
          <a:lstStyle/>
          <a:p>
            <a:r>
              <a:rPr lang="en-IN" dirty="0" smtClean="0"/>
              <a:t>Sample File</a:t>
            </a:r>
            <a:endParaRPr lang="en-IN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IN" dirty="0"/>
              <a:t>Lorem Ipsum</a:t>
            </a:r>
          </a:p>
        </p:txBody>
      </p:sp>
      <p:sp>
        <p:nvSpPr>
          <p:cNvPr id="4" name="Rectangle 3"/>
          <p:cNvSpPr/>
          <p:nvPr/>
        </p:nvSpPr>
        <p:spPr>
          <a:xfrm>
            <a:off x="3806406" y="3244334"/>
            <a:ext cx="2877711" cy="147732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dirty="0"/>
              <a:t>Lorem </a:t>
            </a:r>
            <a:r>
              <a:rPr lang="en-IN" dirty="0" err="1" smtClean="0"/>
              <a:t>Ipsum</a:t>
            </a:r>
            <a:r>
              <a:rPr lang="en-IN" dirty="0" err="1"/>
              <a:t>Lorem</a:t>
            </a:r>
            <a:r>
              <a:rPr lang="en-IN" dirty="0"/>
              <a:t> Ipsum</a:t>
            </a:r>
          </a:p>
          <a:p>
            <a:r>
              <a:rPr lang="en-IN" dirty="0"/>
              <a:t>Lorem Ipsum</a:t>
            </a:r>
          </a:p>
          <a:p>
            <a:r>
              <a:rPr lang="en-IN" dirty="0"/>
              <a:t>Lorem Ipsum</a:t>
            </a:r>
          </a:p>
          <a:p>
            <a:r>
              <a:rPr lang="en-IN" dirty="0"/>
              <a:t>Lorem Ipsum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25006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1560" y="1340768"/>
            <a:ext cx="7848600" cy="1927225"/>
          </a:xfrm>
        </p:spPr>
        <p:txBody>
          <a:bodyPr/>
          <a:lstStyle/>
          <a:p>
            <a:r>
              <a:rPr lang="en-IN" dirty="0" smtClean="0"/>
              <a:t>Sample File</a:t>
            </a:r>
            <a:endParaRPr lang="en-IN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IN" dirty="0"/>
              <a:t>Lorem Ipsum</a:t>
            </a:r>
          </a:p>
        </p:txBody>
      </p:sp>
      <p:sp>
        <p:nvSpPr>
          <p:cNvPr id="4" name="Rectangle 3"/>
          <p:cNvSpPr/>
          <p:nvPr/>
        </p:nvSpPr>
        <p:spPr>
          <a:xfrm>
            <a:off x="3806406" y="3244334"/>
            <a:ext cx="2877711" cy="147732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dirty="0"/>
              <a:t>Lorem </a:t>
            </a:r>
            <a:r>
              <a:rPr lang="en-IN" dirty="0" err="1" smtClean="0"/>
              <a:t>Ipsum</a:t>
            </a:r>
            <a:r>
              <a:rPr lang="en-IN" dirty="0" err="1"/>
              <a:t>Lorem</a:t>
            </a:r>
            <a:r>
              <a:rPr lang="en-IN" dirty="0"/>
              <a:t> Ipsum</a:t>
            </a:r>
          </a:p>
          <a:p>
            <a:r>
              <a:rPr lang="en-IN" dirty="0"/>
              <a:t>Lorem Ipsum</a:t>
            </a:r>
          </a:p>
          <a:p>
            <a:r>
              <a:rPr lang="en-IN" dirty="0"/>
              <a:t>Lorem Ipsum</a:t>
            </a:r>
          </a:p>
          <a:p>
            <a:r>
              <a:rPr lang="en-IN" dirty="0"/>
              <a:t>Lorem Ipsum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25006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1560" y="1340768"/>
            <a:ext cx="7848600" cy="1927225"/>
          </a:xfrm>
        </p:spPr>
        <p:txBody>
          <a:bodyPr/>
          <a:lstStyle/>
          <a:p>
            <a:r>
              <a:rPr lang="en-IN" dirty="0" smtClean="0"/>
              <a:t>Sample File</a:t>
            </a:r>
            <a:endParaRPr lang="en-IN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IN" dirty="0"/>
              <a:t>Lorem Ipsum</a:t>
            </a:r>
          </a:p>
        </p:txBody>
      </p:sp>
      <p:sp>
        <p:nvSpPr>
          <p:cNvPr id="4" name="Rectangle 3"/>
          <p:cNvSpPr/>
          <p:nvPr/>
        </p:nvSpPr>
        <p:spPr>
          <a:xfrm>
            <a:off x="3806406" y="3244334"/>
            <a:ext cx="2877711" cy="147732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dirty="0"/>
              <a:t>Lorem </a:t>
            </a:r>
            <a:r>
              <a:rPr lang="en-IN" dirty="0" err="1" smtClean="0"/>
              <a:t>Ipsum</a:t>
            </a:r>
            <a:r>
              <a:rPr lang="en-IN" dirty="0" err="1"/>
              <a:t>Lorem</a:t>
            </a:r>
            <a:r>
              <a:rPr lang="en-IN" dirty="0"/>
              <a:t> Ipsum</a:t>
            </a:r>
          </a:p>
          <a:p>
            <a:r>
              <a:rPr lang="en-IN" dirty="0"/>
              <a:t>Lorem Ipsum</a:t>
            </a:r>
          </a:p>
          <a:p>
            <a:r>
              <a:rPr lang="en-IN" dirty="0"/>
              <a:t>Lorem Ipsum</a:t>
            </a:r>
          </a:p>
          <a:p>
            <a:r>
              <a:rPr lang="en-IN" dirty="0"/>
              <a:t>Lorem Ipsum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25006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1560" y="1340768"/>
            <a:ext cx="7848600" cy="1927225"/>
          </a:xfrm>
        </p:spPr>
        <p:txBody>
          <a:bodyPr/>
          <a:lstStyle/>
          <a:p>
            <a:r>
              <a:rPr lang="en-IN" dirty="0" smtClean="0"/>
              <a:t>Sample File</a:t>
            </a:r>
            <a:endParaRPr lang="en-IN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IN" dirty="0"/>
              <a:t>Lorem Ipsum</a:t>
            </a:r>
          </a:p>
        </p:txBody>
      </p:sp>
      <p:sp>
        <p:nvSpPr>
          <p:cNvPr id="4" name="Rectangle 3"/>
          <p:cNvSpPr/>
          <p:nvPr/>
        </p:nvSpPr>
        <p:spPr>
          <a:xfrm>
            <a:off x="3806406" y="3244334"/>
            <a:ext cx="2877711" cy="147732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dirty="0"/>
              <a:t>Lorem </a:t>
            </a:r>
            <a:r>
              <a:rPr lang="en-IN" dirty="0" err="1" smtClean="0"/>
              <a:t>Ipsum</a:t>
            </a:r>
            <a:r>
              <a:rPr lang="en-IN" dirty="0" err="1"/>
              <a:t>Lorem</a:t>
            </a:r>
            <a:r>
              <a:rPr lang="en-IN" dirty="0"/>
              <a:t> Ipsum</a:t>
            </a:r>
          </a:p>
          <a:p>
            <a:r>
              <a:rPr lang="en-IN" dirty="0"/>
              <a:t>Lorem Ipsum</a:t>
            </a:r>
          </a:p>
          <a:p>
            <a:r>
              <a:rPr lang="en-IN" dirty="0"/>
              <a:t>Lorem Ipsum</a:t>
            </a:r>
          </a:p>
          <a:p>
            <a:r>
              <a:rPr lang="en-IN" dirty="0"/>
              <a:t>Lorem Ipsum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25006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1560" y="1340768"/>
            <a:ext cx="7848600" cy="1927225"/>
          </a:xfrm>
        </p:spPr>
        <p:txBody>
          <a:bodyPr/>
          <a:lstStyle/>
          <a:p>
            <a:r>
              <a:rPr lang="en-IN" dirty="0" smtClean="0"/>
              <a:t>Sample File</a:t>
            </a:r>
            <a:endParaRPr lang="en-IN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IN" dirty="0"/>
              <a:t>Lorem Ipsum</a:t>
            </a:r>
          </a:p>
        </p:txBody>
      </p:sp>
      <p:sp>
        <p:nvSpPr>
          <p:cNvPr id="4" name="Rectangle 3"/>
          <p:cNvSpPr/>
          <p:nvPr/>
        </p:nvSpPr>
        <p:spPr>
          <a:xfrm>
            <a:off x="3806406" y="3244334"/>
            <a:ext cx="2877711" cy="147732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dirty="0"/>
              <a:t>Lorem </a:t>
            </a:r>
            <a:r>
              <a:rPr lang="en-IN" dirty="0" err="1" smtClean="0"/>
              <a:t>Ipsum</a:t>
            </a:r>
            <a:r>
              <a:rPr lang="en-IN" dirty="0" err="1"/>
              <a:t>Lorem</a:t>
            </a:r>
            <a:r>
              <a:rPr lang="en-IN" dirty="0"/>
              <a:t> Ipsum</a:t>
            </a:r>
          </a:p>
          <a:p>
            <a:r>
              <a:rPr lang="en-IN" dirty="0"/>
              <a:t>Lorem Ipsum</a:t>
            </a:r>
          </a:p>
          <a:p>
            <a:r>
              <a:rPr lang="en-IN" dirty="0"/>
              <a:t>Lorem Ipsum</a:t>
            </a:r>
          </a:p>
          <a:p>
            <a:r>
              <a:rPr lang="en-IN" dirty="0"/>
              <a:t>Lorem Ipsum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759338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1560" y="1340768"/>
            <a:ext cx="7848600" cy="1927225"/>
          </a:xfrm>
        </p:spPr>
        <p:txBody>
          <a:bodyPr/>
          <a:lstStyle/>
          <a:p>
            <a:r>
              <a:rPr lang="en-IN" dirty="0" smtClean="0"/>
              <a:t>Sample File</a:t>
            </a:r>
            <a:endParaRPr lang="en-IN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IN" dirty="0"/>
              <a:t>Lorem Ipsum</a:t>
            </a:r>
          </a:p>
        </p:txBody>
      </p:sp>
      <p:sp>
        <p:nvSpPr>
          <p:cNvPr id="4" name="Rectangle 3"/>
          <p:cNvSpPr/>
          <p:nvPr/>
        </p:nvSpPr>
        <p:spPr>
          <a:xfrm>
            <a:off x="3806406" y="3244334"/>
            <a:ext cx="2877711" cy="147732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dirty="0"/>
              <a:t>Lorem </a:t>
            </a:r>
            <a:r>
              <a:rPr lang="en-IN" dirty="0" err="1" smtClean="0"/>
              <a:t>Ipsum</a:t>
            </a:r>
            <a:r>
              <a:rPr lang="en-IN" dirty="0" err="1"/>
              <a:t>Lorem</a:t>
            </a:r>
            <a:r>
              <a:rPr lang="en-IN" dirty="0"/>
              <a:t> Ipsum</a:t>
            </a:r>
          </a:p>
          <a:p>
            <a:r>
              <a:rPr lang="en-IN" dirty="0"/>
              <a:t>Lorem Ipsum</a:t>
            </a:r>
          </a:p>
          <a:p>
            <a:r>
              <a:rPr lang="en-IN" dirty="0"/>
              <a:t>Lorem Ipsum</a:t>
            </a:r>
          </a:p>
          <a:p>
            <a:r>
              <a:rPr lang="en-IN" dirty="0"/>
              <a:t>Lorem Ipsum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25006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1560" y="1340768"/>
            <a:ext cx="7848600" cy="1927225"/>
          </a:xfrm>
        </p:spPr>
        <p:txBody>
          <a:bodyPr/>
          <a:lstStyle/>
          <a:p>
            <a:r>
              <a:rPr lang="en-IN" dirty="0" smtClean="0"/>
              <a:t>Sample File</a:t>
            </a:r>
            <a:endParaRPr lang="en-IN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IN" dirty="0"/>
              <a:t>Lorem Ipsum</a:t>
            </a:r>
          </a:p>
        </p:txBody>
      </p:sp>
      <p:sp>
        <p:nvSpPr>
          <p:cNvPr id="4" name="Rectangle 3"/>
          <p:cNvSpPr/>
          <p:nvPr/>
        </p:nvSpPr>
        <p:spPr>
          <a:xfrm>
            <a:off x="3806406" y="3244334"/>
            <a:ext cx="2877711" cy="147732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dirty="0"/>
              <a:t>Lorem </a:t>
            </a:r>
            <a:r>
              <a:rPr lang="en-IN" dirty="0" err="1" smtClean="0"/>
              <a:t>Ipsum</a:t>
            </a:r>
            <a:r>
              <a:rPr lang="en-IN" dirty="0" err="1"/>
              <a:t>Lorem</a:t>
            </a:r>
            <a:r>
              <a:rPr lang="en-IN" dirty="0"/>
              <a:t> Ipsum</a:t>
            </a:r>
          </a:p>
          <a:p>
            <a:r>
              <a:rPr lang="en-IN" dirty="0"/>
              <a:t>Lorem Ipsum</a:t>
            </a:r>
          </a:p>
          <a:p>
            <a:r>
              <a:rPr lang="en-IN" dirty="0"/>
              <a:t>Lorem Ipsum</a:t>
            </a:r>
          </a:p>
          <a:p>
            <a:r>
              <a:rPr lang="en-IN" dirty="0"/>
              <a:t>Lorem Ipsum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25006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1560" y="1340768"/>
            <a:ext cx="7848600" cy="1927225"/>
          </a:xfrm>
        </p:spPr>
        <p:txBody>
          <a:bodyPr/>
          <a:lstStyle/>
          <a:p>
            <a:r>
              <a:rPr lang="en-IN" dirty="0" smtClean="0"/>
              <a:t>Sample File</a:t>
            </a:r>
            <a:endParaRPr lang="en-IN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IN" dirty="0"/>
              <a:t>Lorem Ipsum</a:t>
            </a:r>
          </a:p>
        </p:txBody>
      </p:sp>
      <p:sp>
        <p:nvSpPr>
          <p:cNvPr id="4" name="Rectangle 3"/>
          <p:cNvSpPr/>
          <p:nvPr/>
        </p:nvSpPr>
        <p:spPr>
          <a:xfrm>
            <a:off x="3806406" y="3244334"/>
            <a:ext cx="2877711" cy="147732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dirty="0"/>
              <a:t>Lorem </a:t>
            </a:r>
            <a:r>
              <a:rPr lang="en-IN" dirty="0" err="1" smtClean="0"/>
              <a:t>Ipsum</a:t>
            </a:r>
            <a:r>
              <a:rPr lang="en-IN" dirty="0" err="1"/>
              <a:t>Lorem</a:t>
            </a:r>
            <a:r>
              <a:rPr lang="en-IN" dirty="0"/>
              <a:t> Ipsum</a:t>
            </a:r>
          </a:p>
          <a:p>
            <a:r>
              <a:rPr lang="en-IN" dirty="0"/>
              <a:t>Lorem Ipsum</a:t>
            </a:r>
          </a:p>
          <a:p>
            <a:r>
              <a:rPr lang="en-IN" dirty="0"/>
              <a:t>Lorem Ipsum</a:t>
            </a:r>
          </a:p>
          <a:p>
            <a:r>
              <a:rPr lang="en-IN" dirty="0"/>
              <a:t>Lorem Ipsum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25006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1560" y="1340768"/>
            <a:ext cx="7848600" cy="1927225"/>
          </a:xfrm>
        </p:spPr>
        <p:txBody>
          <a:bodyPr/>
          <a:lstStyle/>
          <a:p>
            <a:r>
              <a:rPr lang="en-IN" dirty="0" smtClean="0"/>
              <a:t>Sample File</a:t>
            </a:r>
            <a:endParaRPr lang="en-IN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IN" dirty="0"/>
              <a:t>Lorem Ipsum</a:t>
            </a:r>
          </a:p>
        </p:txBody>
      </p:sp>
      <p:sp>
        <p:nvSpPr>
          <p:cNvPr id="4" name="Rectangle 3"/>
          <p:cNvSpPr/>
          <p:nvPr/>
        </p:nvSpPr>
        <p:spPr>
          <a:xfrm>
            <a:off x="3806406" y="3244334"/>
            <a:ext cx="2877711" cy="147732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dirty="0"/>
              <a:t>Lorem </a:t>
            </a:r>
            <a:r>
              <a:rPr lang="en-IN" dirty="0" err="1" smtClean="0"/>
              <a:t>Ipsum</a:t>
            </a:r>
            <a:r>
              <a:rPr lang="en-IN" dirty="0" err="1"/>
              <a:t>Lorem</a:t>
            </a:r>
            <a:r>
              <a:rPr lang="en-IN" dirty="0"/>
              <a:t> Ipsum</a:t>
            </a:r>
          </a:p>
          <a:p>
            <a:r>
              <a:rPr lang="en-IN" dirty="0"/>
              <a:t>Lorem Ipsum</a:t>
            </a:r>
          </a:p>
          <a:p>
            <a:r>
              <a:rPr lang="en-IN" dirty="0"/>
              <a:t>Lorem Ipsum</a:t>
            </a:r>
          </a:p>
          <a:p>
            <a:r>
              <a:rPr lang="en-IN" dirty="0"/>
              <a:t>Lorem Ipsum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25006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1560" y="1340768"/>
            <a:ext cx="7848600" cy="1927225"/>
          </a:xfrm>
        </p:spPr>
        <p:txBody>
          <a:bodyPr/>
          <a:lstStyle/>
          <a:p>
            <a:r>
              <a:rPr lang="en-IN" dirty="0" smtClean="0"/>
              <a:t>Sample File</a:t>
            </a:r>
            <a:endParaRPr lang="en-IN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IN" dirty="0"/>
              <a:t>Lorem Ipsum</a:t>
            </a:r>
          </a:p>
        </p:txBody>
      </p:sp>
      <p:sp>
        <p:nvSpPr>
          <p:cNvPr id="4" name="Rectangle 3"/>
          <p:cNvSpPr/>
          <p:nvPr/>
        </p:nvSpPr>
        <p:spPr>
          <a:xfrm>
            <a:off x="3806406" y="3244334"/>
            <a:ext cx="2877711" cy="147732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dirty="0"/>
              <a:t>Lorem </a:t>
            </a:r>
            <a:r>
              <a:rPr lang="en-IN" dirty="0" err="1" smtClean="0"/>
              <a:t>Ipsum</a:t>
            </a:r>
            <a:r>
              <a:rPr lang="en-IN" dirty="0" err="1"/>
              <a:t>Lorem</a:t>
            </a:r>
            <a:r>
              <a:rPr lang="en-IN" dirty="0"/>
              <a:t> Ipsum</a:t>
            </a:r>
          </a:p>
          <a:p>
            <a:r>
              <a:rPr lang="en-IN" dirty="0"/>
              <a:t>Lorem Ipsum</a:t>
            </a:r>
          </a:p>
          <a:p>
            <a:r>
              <a:rPr lang="en-IN" dirty="0"/>
              <a:t>Lorem Ipsum</a:t>
            </a:r>
          </a:p>
          <a:p>
            <a:r>
              <a:rPr lang="en-IN" dirty="0"/>
              <a:t>Lorem Ipsum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25006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1560" y="1340768"/>
            <a:ext cx="7848600" cy="1927225"/>
          </a:xfrm>
        </p:spPr>
        <p:txBody>
          <a:bodyPr/>
          <a:lstStyle/>
          <a:p>
            <a:r>
              <a:rPr lang="en-IN" dirty="0" smtClean="0"/>
              <a:t>Sample File</a:t>
            </a:r>
            <a:endParaRPr lang="en-IN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IN" dirty="0"/>
              <a:t>Lorem Ipsum</a:t>
            </a:r>
          </a:p>
        </p:txBody>
      </p:sp>
      <p:sp>
        <p:nvSpPr>
          <p:cNvPr id="4" name="Rectangle 3"/>
          <p:cNvSpPr/>
          <p:nvPr/>
        </p:nvSpPr>
        <p:spPr>
          <a:xfrm>
            <a:off x="3806406" y="3244334"/>
            <a:ext cx="2877711" cy="147732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dirty="0"/>
              <a:t>Lorem </a:t>
            </a:r>
            <a:r>
              <a:rPr lang="en-IN" dirty="0" err="1" smtClean="0"/>
              <a:t>Ipsum</a:t>
            </a:r>
            <a:r>
              <a:rPr lang="en-IN" dirty="0" err="1"/>
              <a:t>Lorem</a:t>
            </a:r>
            <a:r>
              <a:rPr lang="en-IN" dirty="0"/>
              <a:t> Ipsum</a:t>
            </a:r>
          </a:p>
          <a:p>
            <a:r>
              <a:rPr lang="en-IN" dirty="0"/>
              <a:t>Lorem Ipsum</a:t>
            </a:r>
          </a:p>
          <a:p>
            <a:r>
              <a:rPr lang="en-IN" dirty="0"/>
              <a:t>Lorem Ipsum</a:t>
            </a:r>
          </a:p>
          <a:p>
            <a:r>
              <a:rPr lang="en-IN" dirty="0"/>
              <a:t>Lorem Ipsum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25006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1560" y="1340768"/>
            <a:ext cx="7848600" cy="1927225"/>
          </a:xfrm>
        </p:spPr>
        <p:txBody>
          <a:bodyPr/>
          <a:lstStyle/>
          <a:p>
            <a:r>
              <a:rPr lang="en-IN" dirty="0" smtClean="0"/>
              <a:t>Sample File</a:t>
            </a:r>
            <a:endParaRPr lang="en-IN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IN" dirty="0"/>
              <a:t>Lorem Ipsum</a:t>
            </a:r>
          </a:p>
        </p:txBody>
      </p:sp>
      <p:sp>
        <p:nvSpPr>
          <p:cNvPr id="4" name="Rectangle 3"/>
          <p:cNvSpPr/>
          <p:nvPr/>
        </p:nvSpPr>
        <p:spPr>
          <a:xfrm>
            <a:off x="3806406" y="3244334"/>
            <a:ext cx="2877711" cy="147732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dirty="0"/>
              <a:t>Lorem </a:t>
            </a:r>
            <a:r>
              <a:rPr lang="en-IN" dirty="0" err="1" smtClean="0"/>
              <a:t>Ipsum</a:t>
            </a:r>
            <a:r>
              <a:rPr lang="en-IN" dirty="0" err="1"/>
              <a:t>Lorem</a:t>
            </a:r>
            <a:r>
              <a:rPr lang="en-IN" dirty="0"/>
              <a:t> Ipsum</a:t>
            </a:r>
          </a:p>
          <a:p>
            <a:r>
              <a:rPr lang="en-IN" dirty="0"/>
              <a:t>Lorem Ipsum</a:t>
            </a:r>
          </a:p>
          <a:p>
            <a:r>
              <a:rPr lang="en-IN" dirty="0"/>
              <a:t>Lorem Ipsum</a:t>
            </a:r>
          </a:p>
          <a:p>
            <a:r>
              <a:rPr lang="en-IN" dirty="0"/>
              <a:t>Lorem Ipsum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25006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1560" y="1340768"/>
            <a:ext cx="7848600" cy="1927225"/>
          </a:xfrm>
        </p:spPr>
        <p:txBody>
          <a:bodyPr/>
          <a:lstStyle/>
          <a:p>
            <a:r>
              <a:rPr lang="en-IN" dirty="0" smtClean="0"/>
              <a:t>Sample File</a:t>
            </a:r>
            <a:endParaRPr lang="en-IN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IN" dirty="0"/>
              <a:t>Lorem Ipsum</a:t>
            </a:r>
          </a:p>
        </p:txBody>
      </p:sp>
      <p:sp>
        <p:nvSpPr>
          <p:cNvPr id="4" name="Rectangle 3"/>
          <p:cNvSpPr/>
          <p:nvPr/>
        </p:nvSpPr>
        <p:spPr>
          <a:xfrm>
            <a:off x="3806406" y="3244334"/>
            <a:ext cx="2877711" cy="147732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dirty="0"/>
              <a:t>Lorem </a:t>
            </a:r>
            <a:r>
              <a:rPr lang="en-IN" dirty="0" err="1" smtClean="0"/>
              <a:t>Ipsum</a:t>
            </a:r>
            <a:r>
              <a:rPr lang="en-IN" dirty="0" err="1"/>
              <a:t>Lorem</a:t>
            </a:r>
            <a:r>
              <a:rPr lang="en-IN" dirty="0"/>
              <a:t> Ipsum</a:t>
            </a:r>
          </a:p>
          <a:p>
            <a:r>
              <a:rPr lang="en-IN" dirty="0"/>
              <a:t>Lorem Ipsum</a:t>
            </a:r>
          </a:p>
          <a:p>
            <a:r>
              <a:rPr lang="en-IN" dirty="0"/>
              <a:t>Lorem Ipsum</a:t>
            </a:r>
          </a:p>
          <a:p>
            <a:r>
              <a:rPr lang="en-IN" dirty="0"/>
              <a:t>Lorem Ipsum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25006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1560" y="1340768"/>
            <a:ext cx="7848600" cy="1927225"/>
          </a:xfrm>
        </p:spPr>
        <p:txBody>
          <a:bodyPr/>
          <a:lstStyle/>
          <a:p>
            <a:r>
              <a:rPr lang="en-IN" dirty="0" smtClean="0"/>
              <a:t>Sample File</a:t>
            </a:r>
            <a:endParaRPr lang="en-IN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IN" dirty="0"/>
              <a:t>Lorem Ipsum</a:t>
            </a:r>
          </a:p>
        </p:txBody>
      </p:sp>
      <p:sp>
        <p:nvSpPr>
          <p:cNvPr id="4" name="Rectangle 3"/>
          <p:cNvSpPr/>
          <p:nvPr/>
        </p:nvSpPr>
        <p:spPr>
          <a:xfrm>
            <a:off x="3806406" y="3244334"/>
            <a:ext cx="2877711" cy="147732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dirty="0"/>
              <a:t>Lorem </a:t>
            </a:r>
            <a:r>
              <a:rPr lang="en-IN" dirty="0" err="1" smtClean="0"/>
              <a:t>Ipsum</a:t>
            </a:r>
            <a:r>
              <a:rPr lang="en-IN" dirty="0" err="1"/>
              <a:t>Lorem</a:t>
            </a:r>
            <a:r>
              <a:rPr lang="en-IN" dirty="0"/>
              <a:t> Ipsum</a:t>
            </a:r>
          </a:p>
          <a:p>
            <a:r>
              <a:rPr lang="en-IN" dirty="0"/>
              <a:t>Lorem Ipsum</a:t>
            </a:r>
          </a:p>
          <a:p>
            <a:r>
              <a:rPr lang="en-IN" dirty="0"/>
              <a:t>Lorem Ipsum</a:t>
            </a:r>
          </a:p>
          <a:p>
            <a:r>
              <a:rPr lang="en-IN" dirty="0"/>
              <a:t>Lorem Ipsum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25006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1560" y="1340768"/>
            <a:ext cx="7848600" cy="1927225"/>
          </a:xfrm>
        </p:spPr>
        <p:txBody>
          <a:bodyPr/>
          <a:lstStyle/>
          <a:p>
            <a:r>
              <a:rPr lang="en-IN" dirty="0" smtClean="0"/>
              <a:t>Sample File</a:t>
            </a:r>
            <a:endParaRPr lang="en-IN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IN" dirty="0"/>
              <a:t>Lorem Ipsum</a:t>
            </a:r>
          </a:p>
        </p:txBody>
      </p:sp>
      <p:sp>
        <p:nvSpPr>
          <p:cNvPr id="4" name="Rectangle 3"/>
          <p:cNvSpPr/>
          <p:nvPr/>
        </p:nvSpPr>
        <p:spPr>
          <a:xfrm>
            <a:off x="3806406" y="3244334"/>
            <a:ext cx="2877711" cy="147732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dirty="0"/>
              <a:t>Lorem </a:t>
            </a:r>
            <a:r>
              <a:rPr lang="en-IN" dirty="0" err="1" smtClean="0"/>
              <a:t>Ipsum</a:t>
            </a:r>
            <a:r>
              <a:rPr lang="en-IN" dirty="0" err="1"/>
              <a:t>Lorem</a:t>
            </a:r>
            <a:r>
              <a:rPr lang="en-IN" dirty="0"/>
              <a:t> Ipsum</a:t>
            </a:r>
          </a:p>
          <a:p>
            <a:r>
              <a:rPr lang="en-IN" dirty="0"/>
              <a:t>Lorem Ipsum</a:t>
            </a:r>
          </a:p>
          <a:p>
            <a:r>
              <a:rPr lang="en-IN" dirty="0"/>
              <a:t>Lorem Ipsum</a:t>
            </a:r>
          </a:p>
          <a:p>
            <a:r>
              <a:rPr lang="en-IN" dirty="0"/>
              <a:t>Lorem Ipsum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25006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1560" y="1340768"/>
            <a:ext cx="7848600" cy="1927225"/>
          </a:xfrm>
        </p:spPr>
        <p:txBody>
          <a:bodyPr/>
          <a:lstStyle/>
          <a:p>
            <a:r>
              <a:rPr lang="en-IN" dirty="0" smtClean="0"/>
              <a:t>Sample File</a:t>
            </a:r>
            <a:endParaRPr lang="en-IN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IN" dirty="0"/>
              <a:t>Lorem Ipsum</a:t>
            </a:r>
          </a:p>
        </p:txBody>
      </p:sp>
      <p:sp>
        <p:nvSpPr>
          <p:cNvPr id="4" name="Rectangle 3"/>
          <p:cNvSpPr/>
          <p:nvPr/>
        </p:nvSpPr>
        <p:spPr>
          <a:xfrm>
            <a:off x="3806406" y="3244334"/>
            <a:ext cx="2877711" cy="147732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dirty="0"/>
              <a:t>Lorem </a:t>
            </a:r>
            <a:r>
              <a:rPr lang="en-IN" dirty="0" err="1" smtClean="0"/>
              <a:t>Ipsum</a:t>
            </a:r>
            <a:r>
              <a:rPr lang="en-IN" dirty="0" err="1"/>
              <a:t>Lorem</a:t>
            </a:r>
            <a:r>
              <a:rPr lang="en-IN" dirty="0"/>
              <a:t> Ipsum</a:t>
            </a:r>
          </a:p>
          <a:p>
            <a:r>
              <a:rPr lang="en-IN" dirty="0"/>
              <a:t>Lorem Ipsum</a:t>
            </a:r>
          </a:p>
          <a:p>
            <a:r>
              <a:rPr lang="en-IN" dirty="0"/>
              <a:t>Lorem Ipsum</a:t>
            </a:r>
          </a:p>
          <a:p>
            <a:r>
              <a:rPr lang="en-IN" dirty="0"/>
              <a:t>Lorem Ipsum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25006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1560" y="1340768"/>
            <a:ext cx="7848600" cy="1927225"/>
          </a:xfrm>
        </p:spPr>
        <p:txBody>
          <a:bodyPr/>
          <a:lstStyle/>
          <a:p>
            <a:r>
              <a:rPr lang="en-IN" dirty="0" smtClean="0"/>
              <a:t>Sample File</a:t>
            </a:r>
            <a:endParaRPr lang="en-IN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IN" dirty="0"/>
              <a:t>Lorem Ipsum</a:t>
            </a:r>
          </a:p>
        </p:txBody>
      </p:sp>
      <p:sp>
        <p:nvSpPr>
          <p:cNvPr id="4" name="Rectangle 3"/>
          <p:cNvSpPr/>
          <p:nvPr/>
        </p:nvSpPr>
        <p:spPr>
          <a:xfrm>
            <a:off x="3806406" y="3244334"/>
            <a:ext cx="2877711" cy="147732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dirty="0"/>
              <a:t>Lorem </a:t>
            </a:r>
            <a:r>
              <a:rPr lang="en-IN" dirty="0" err="1" smtClean="0"/>
              <a:t>Ipsum</a:t>
            </a:r>
            <a:r>
              <a:rPr lang="en-IN" dirty="0" err="1"/>
              <a:t>Lorem</a:t>
            </a:r>
            <a:r>
              <a:rPr lang="en-IN" dirty="0"/>
              <a:t> Ipsum</a:t>
            </a:r>
          </a:p>
          <a:p>
            <a:r>
              <a:rPr lang="en-IN" dirty="0"/>
              <a:t>Lorem Ipsum</a:t>
            </a:r>
          </a:p>
          <a:p>
            <a:r>
              <a:rPr lang="en-IN" dirty="0"/>
              <a:t>Lorem Ipsum</a:t>
            </a:r>
          </a:p>
          <a:p>
            <a:r>
              <a:rPr lang="en-IN" dirty="0"/>
              <a:t>Lorem Ipsum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25006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1560" y="1340768"/>
            <a:ext cx="7848600" cy="1927225"/>
          </a:xfrm>
        </p:spPr>
        <p:txBody>
          <a:bodyPr/>
          <a:lstStyle/>
          <a:p>
            <a:r>
              <a:rPr lang="en-IN" dirty="0" smtClean="0"/>
              <a:t>Sample File</a:t>
            </a:r>
            <a:endParaRPr lang="en-IN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IN" dirty="0"/>
              <a:t>Lorem Ipsum</a:t>
            </a:r>
          </a:p>
        </p:txBody>
      </p:sp>
      <p:sp>
        <p:nvSpPr>
          <p:cNvPr id="4" name="Rectangle 3"/>
          <p:cNvSpPr/>
          <p:nvPr/>
        </p:nvSpPr>
        <p:spPr>
          <a:xfrm>
            <a:off x="3806406" y="3244334"/>
            <a:ext cx="2877711" cy="147732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dirty="0"/>
              <a:t>Lorem </a:t>
            </a:r>
            <a:r>
              <a:rPr lang="en-IN" dirty="0" err="1" smtClean="0"/>
              <a:t>Ipsum</a:t>
            </a:r>
            <a:r>
              <a:rPr lang="en-IN" dirty="0" err="1"/>
              <a:t>Lorem</a:t>
            </a:r>
            <a:r>
              <a:rPr lang="en-IN" dirty="0"/>
              <a:t> Ipsum</a:t>
            </a:r>
          </a:p>
          <a:p>
            <a:r>
              <a:rPr lang="en-IN" dirty="0"/>
              <a:t>Lorem Ipsum</a:t>
            </a:r>
          </a:p>
          <a:p>
            <a:r>
              <a:rPr lang="en-IN" dirty="0"/>
              <a:t>Lorem Ipsum</a:t>
            </a:r>
          </a:p>
          <a:p>
            <a:r>
              <a:rPr lang="en-IN" dirty="0"/>
              <a:t>Lorem Ipsum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25006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1560" y="1340768"/>
            <a:ext cx="7848600" cy="1927225"/>
          </a:xfrm>
        </p:spPr>
        <p:txBody>
          <a:bodyPr/>
          <a:lstStyle/>
          <a:p>
            <a:r>
              <a:rPr lang="en-IN" dirty="0" smtClean="0"/>
              <a:t>Sample File</a:t>
            </a:r>
            <a:endParaRPr lang="en-IN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IN" dirty="0"/>
              <a:t>Lorem Ipsum</a:t>
            </a:r>
          </a:p>
        </p:txBody>
      </p:sp>
      <p:sp>
        <p:nvSpPr>
          <p:cNvPr id="4" name="Rectangle 3"/>
          <p:cNvSpPr/>
          <p:nvPr/>
        </p:nvSpPr>
        <p:spPr>
          <a:xfrm>
            <a:off x="3806406" y="3244334"/>
            <a:ext cx="2877711" cy="147732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dirty="0"/>
              <a:t>Lorem </a:t>
            </a:r>
            <a:r>
              <a:rPr lang="en-IN" dirty="0" err="1" smtClean="0"/>
              <a:t>Ipsum</a:t>
            </a:r>
            <a:r>
              <a:rPr lang="en-IN" dirty="0" err="1"/>
              <a:t>Lorem</a:t>
            </a:r>
            <a:r>
              <a:rPr lang="en-IN" dirty="0"/>
              <a:t> Ipsum</a:t>
            </a:r>
          </a:p>
          <a:p>
            <a:r>
              <a:rPr lang="en-IN" dirty="0"/>
              <a:t>Lorem Ipsum</a:t>
            </a:r>
          </a:p>
          <a:p>
            <a:r>
              <a:rPr lang="en-IN" dirty="0"/>
              <a:t>Lorem Ipsum</a:t>
            </a:r>
          </a:p>
          <a:p>
            <a:r>
              <a:rPr lang="en-IN" dirty="0"/>
              <a:t>Lorem Ipsum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25006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1560" y="1340768"/>
            <a:ext cx="7848600" cy="1927225"/>
          </a:xfrm>
        </p:spPr>
        <p:txBody>
          <a:bodyPr/>
          <a:lstStyle/>
          <a:p>
            <a:r>
              <a:rPr lang="en-IN" dirty="0" smtClean="0"/>
              <a:t>Sample File</a:t>
            </a:r>
            <a:endParaRPr lang="en-IN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IN" dirty="0"/>
              <a:t>Lorem Ipsum</a:t>
            </a:r>
          </a:p>
        </p:txBody>
      </p:sp>
      <p:sp>
        <p:nvSpPr>
          <p:cNvPr id="4" name="Rectangle 3"/>
          <p:cNvSpPr/>
          <p:nvPr/>
        </p:nvSpPr>
        <p:spPr>
          <a:xfrm>
            <a:off x="3806406" y="3244334"/>
            <a:ext cx="2877711" cy="147732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dirty="0"/>
              <a:t>Lorem </a:t>
            </a:r>
            <a:r>
              <a:rPr lang="en-IN" dirty="0" err="1" smtClean="0"/>
              <a:t>Ipsum</a:t>
            </a:r>
            <a:r>
              <a:rPr lang="en-IN" dirty="0" err="1"/>
              <a:t>Lorem</a:t>
            </a:r>
            <a:r>
              <a:rPr lang="en-IN" dirty="0"/>
              <a:t> Ipsum</a:t>
            </a:r>
          </a:p>
          <a:p>
            <a:r>
              <a:rPr lang="en-IN" dirty="0"/>
              <a:t>Lorem Ipsum</a:t>
            </a:r>
          </a:p>
          <a:p>
            <a:r>
              <a:rPr lang="en-IN" dirty="0"/>
              <a:t>Lorem Ipsum</a:t>
            </a:r>
          </a:p>
          <a:p>
            <a:r>
              <a:rPr lang="en-IN" dirty="0"/>
              <a:t>Lorem Ipsum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25006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1560" y="1340768"/>
            <a:ext cx="7848600" cy="1927225"/>
          </a:xfrm>
        </p:spPr>
        <p:txBody>
          <a:bodyPr/>
          <a:lstStyle/>
          <a:p>
            <a:r>
              <a:rPr lang="en-IN" dirty="0" smtClean="0"/>
              <a:t>Sample File</a:t>
            </a:r>
            <a:endParaRPr lang="en-IN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IN" dirty="0"/>
              <a:t>Lorem Ipsum</a:t>
            </a:r>
          </a:p>
        </p:txBody>
      </p:sp>
      <p:sp>
        <p:nvSpPr>
          <p:cNvPr id="4" name="Rectangle 3"/>
          <p:cNvSpPr/>
          <p:nvPr/>
        </p:nvSpPr>
        <p:spPr>
          <a:xfrm>
            <a:off x="3806406" y="3244334"/>
            <a:ext cx="2877711" cy="147732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dirty="0"/>
              <a:t>Lorem </a:t>
            </a:r>
            <a:r>
              <a:rPr lang="en-IN" dirty="0" err="1" smtClean="0"/>
              <a:t>Ipsum</a:t>
            </a:r>
            <a:r>
              <a:rPr lang="en-IN" dirty="0" err="1"/>
              <a:t>Lorem</a:t>
            </a:r>
            <a:r>
              <a:rPr lang="en-IN" dirty="0"/>
              <a:t> Ipsum</a:t>
            </a:r>
          </a:p>
          <a:p>
            <a:r>
              <a:rPr lang="en-IN" dirty="0"/>
              <a:t>Lorem Ipsum</a:t>
            </a:r>
          </a:p>
          <a:p>
            <a:r>
              <a:rPr lang="en-IN" dirty="0"/>
              <a:t>Lorem Ipsum</a:t>
            </a:r>
          </a:p>
          <a:p>
            <a:r>
              <a:rPr lang="en-IN" dirty="0"/>
              <a:t>Lorem Ipsum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25006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1560" y="1340768"/>
            <a:ext cx="7848600" cy="1927225"/>
          </a:xfrm>
        </p:spPr>
        <p:txBody>
          <a:bodyPr/>
          <a:lstStyle/>
          <a:p>
            <a:r>
              <a:rPr lang="en-IN" dirty="0" smtClean="0"/>
              <a:t>Sample File</a:t>
            </a:r>
            <a:endParaRPr lang="en-IN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IN" dirty="0"/>
              <a:t>Lorem Ipsum</a:t>
            </a:r>
          </a:p>
        </p:txBody>
      </p:sp>
      <p:sp>
        <p:nvSpPr>
          <p:cNvPr id="4" name="Rectangle 3"/>
          <p:cNvSpPr/>
          <p:nvPr/>
        </p:nvSpPr>
        <p:spPr>
          <a:xfrm>
            <a:off x="3806406" y="3244334"/>
            <a:ext cx="2877711" cy="147732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dirty="0"/>
              <a:t>Lorem </a:t>
            </a:r>
            <a:r>
              <a:rPr lang="en-IN" dirty="0" err="1" smtClean="0"/>
              <a:t>Ipsum</a:t>
            </a:r>
            <a:r>
              <a:rPr lang="en-IN" dirty="0" err="1"/>
              <a:t>Lorem</a:t>
            </a:r>
            <a:r>
              <a:rPr lang="en-IN" dirty="0"/>
              <a:t> Ipsum</a:t>
            </a:r>
          </a:p>
          <a:p>
            <a:r>
              <a:rPr lang="en-IN" dirty="0"/>
              <a:t>Lorem Ipsum</a:t>
            </a:r>
          </a:p>
          <a:p>
            <a:r>
              <a:rPr lang="en-IN" dirty="0"/>
              <a:t>Lorem Ipsum</a:t>
            </a:r>
          </a:p>
          <a:p>
            <a:r>
              <a:rPr lang="en-IN" dirty="0"/>
              <a:t>Lorem Ipsum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25006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1560" y="1340768"/>
            <a:ext cx="7848600" cy="1927225"/>
          </a:xfrm>
        </p:spPr>
        <p:txBody>
          <a:bodyPr/>
          <a:lstStyle/>
          <a:p>
            <a:r>
              <a:rPr lang="en-IN" dirty="0" smtClean="0"/>
              <a:t>Sample File</a:t>
            </a:r>
            <a:endParaRPr lang="en-IN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IN" dirty="0"/>
              <a:t>Lorem Ipsum</a:t>
            </a:r>
          </a:p>
        </p:txBody>
      </p:sp>
      <p:sp>
        <p:nvSpPr>
          <p:cNvPr id="4" name="Rectangle 3"/>
          <p:cNvSpPr/>
          <p:nvPr/>
        </p:nvSpPr>
        <p:spPr>
          <a:xfrm>
            <a:off x="3806406" y="3244334"/>
            <a:ext cx="2877711" cy="147732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dirty="0"/>
              <a:t>Lorem </a:t>
            </a:r>
            <a:r>
              <a:rPr lang="en-IN" dirty="0" err="1" smtClean="0"/>
              <a:t>Ipsum</a:t>
            </a:r>
            <a:r>
              <a:rPr lang="en-IN" dirty="0" err="1"/>
              <a:t>Lorem</a:t>
            </a:r>
            <a:r>
              <a:rPr lang="en-IN" dirty="0"/>
              <a:t> Ipsum</a:t>
            </a:r>
          </a:p>
          <a:p>
            <a:r>
              <a:rPr lang="en-IN" dirty="0"/>
              <a:t>Lorem Ipsum</a:t>
            </a:r>
          </a:p>
          <a:p>
            <a:r>
              <a:rPr lang="en-IN" dirty="0"/>
              <a:t>Lorem Ipsum</a:t>
            </a:r>
          </a:p>
          <a:p>
            <a:r>
              <a:rPr lang="en-IN" dirty="0"/>
              <a:t>Lorem Ipsum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25006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1560" y="1340768"/>
            <a:ext cx="7848600" cy="1927225"/>
          </a:xfrm>
        </p:spPr>
        <p:txBody>
          <a:bodyPr/>
          <a:lstStyle/>
          <a:p>
            <a:r>
              <a:rPr lang="en-IN" dirty="0" smtClean="0"/>
              <a:t>Sample File</a:t>
            </a:r>
            <a:endParaRPr lang="en-IN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IN" dirty="0"/>
              <a:t>Lorem Ipsum</a:t>
            </a:r>
          </a:p>
        </p:txBody>
      </p:sp>
      <p:sp>
        <p:nvSpPr>
          <p:cNvPr id="4" name="Rectangle 3"/>
          <p:cNvSpPr/>
          <p:nvPr/>
        </p:nvSpPr>
        <p:spPr>
          <a:xfrm>
            <a:off x="3806406" y="3244334"/>
            <a:ext cx="2877711" cy="147732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dirty="0"/>
              <a:t>Lorem </a:t>
            </a:r>
            <a:r>
              <a:rPr lang="en-IN" dirty="0" err="1" smtClean="0"/>
              <a:t>Ipsum</a:t>
            </a:r>
            <a:r>
              <a:rPr lang="en-IN" dirty="0" err="1"/>
              <a:t>Lorem</a:t>
            </a:r>
            <a:r>
              <a:rPr lang="en-IN" dirty="0"/>
              <a:t> Ipsum</a:t>
            </a:r>
          </a:p>
          <a:p>
            <a:r>
              <a:rPr lang="en-IN" dirty="0"/>
              <a:t>Lorem Ipsum</a:t>
            </a:r>
          </a:p>
          <a:p>
            <a:r>
              <a:rPr lang="en-IN" dirty="0"/>
              <a:t>Lorem Ipsum</a:t>
            </a:r>
          </a:p>
          <a:p>
            <a:r>
              <a:rPr lang="en-IN" dirty="0"/>
              <a:t>Lorem Ipsum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25006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1560" y="1340768"/>
            <a:ext cx="7848600" cy="1927225"/>
          </a:xfrm>
        </p:spPr>
        <p:txBody>
          <a:bodyPr/>
          <a:lstStyle/>
          <a:p>
            <a:r>
              <a:rPr lang="en-IN" dirty="0" smtClean="0"/>
              <a:t>Sample File</a:t>
            </a:r>
            <a:endParaRPr lang="en-IN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IN" dirty="0"/>
              <a:t>Lorem Ipsum</a:t>
            </a:r>
          </a:p>
        </p:txBody>
      </p:sp>
      <p:sp>
        <p:nvSpPr>
          <p:cNvPr id="4" name="Rectangle 3"/>
          <p:cNvSpPr/>
          <p:nvPr/>
        </p:nvSpPr>
        <p:spPr>
          <a:xfrm>
            <a:off x="3806406" y="3244334"/>
            <a:ext cx="2877711" cy="147732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dirty="0"/>
              <a:t>Lorem </a:t>
            </a:r>
            <a:r>
              <a:rPr lang="en-IN" dirty="0" err="1" smtClean="0"/>
              <a:t>Ipsum</a:t>
            </a:r>
            <a:r>
              <a:rPr lang="en-IN" dirty="0" err="1"/>
              <a:t>Lorem</a:t>
            </a:r>
            <a:r>
              <a:rPr lang="en-IN" dirty="0"/>
              <a:t> Ipsum</a:t>
            </a:r>
          </a:p>
          <a:p>
            <a:r>
              <a:rPr lang="en-IN" dirty="0"/>
              <a:t>Lorem Ipsum</a:t>
            </a:r>
          </a:p>
          <a:p>
            <a:r>
              <a:rPr lang="en-IN" dirty="0"/>
              <a:t>Lorem Ipsum</a:t>
            </a:r>
          </a:p>
          <a:p>
            <a:r>
              <a:rPr lang="en-IN" dirty="0"/>
              <a:t>Lorem Ipsum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25006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1560" y="1340768"/>
            <a:ext cx="7848600" cy="1927225"/>
          </a:xfrm>
        </p:spPr>
        <p:txBody>
          <a:bodyPr/>
          <a:lstStyle/>
          <a:p>
            <a:r>
              <a:rPr lang="en-IN" dirty="0" smtClean="0"/>
              <a:t>Sample File</a:t>
            </a:r>
            <a:endParaRPr lang="en-IN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IN" dirty="0"/>
              <a:t>Lorem Ipsum</a:t>
            </a:r>
          </a:p>
        </p:txBody>
      </p:sp>
      <p:sp>
        <p:nvSpPr>
          <p:cNvPr id="4" name="Rectangle 3"/>
          <p:cNvSpPr/>
          <p:nvPr/>
        </p:nvSpPr>
        <p:spPr>
          <a:xfrm>
            <a:off x="3806406" y="3244334"/>
            <a:ext cx="2877711" cy="147732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dirty="0"/>
              <a:t>Lorem </a:t>
            </a:r>
            <a:r>
              <a:rPr lang="en-IN" dirty="0" err="1" smtClean="0"/>
              <a:t>Ipsum</a:t>
            </a:r>
            <a:r>
              <a:rPr lang="en-IN" dirty="0" err="1"/>
              <a:t>Lorem</a:t>
            </a:r>
            <a:r>
              <a:rPr lang="en-IN" dirty="0"/>
              <a:t> Ipsum</a:t>
            </a:r>
          </a:p>
          <a:p>
            <a:r>
              <a:rPr lang="en-IN" dirty="0"/>
              <a:t>Lorem Ipsum</a:t>
            </a:r>
          </a:p>
          <a:p>
            <a:r>
              <a:rPr lang="en-IN" dirty="0"/>
              <a:t>Lorem Ipsum</a:t>
            </a:r>
          </a:p>
          <a:p>
            <a:r>
              <a:rPr lang="en-IN" dirty="0"/>
              <a:t>Lorem Ipsum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25006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1560" y="1340768"/>
            <a:ext cx="7848600" cy="1927225"/>
          </a:xfrm>
        </p:spPr>
        <p:txBody>
          <a:bodyPr/>
          <a:lstStyle/>
          <a:p>
            <a:r>
              <a:rPr lang="en-IN" dirty="0" smtClean="0"/>
              <a:t>Sample File</a:t>
            </a:r>
            <a:endParaRPr lang="en-IN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IN" dirty="0"/>
              <a:t>Lorem Ipsum</a:t>
            </a:r>
          </a:p>
        </p:txBody>
      </p:sp>
      <p:sp>
        <p:nvSpPr>
          <p:cNvPr id="4" name="Rectangle 3"/>
          <p:cNvSpPr/>
          <p:nvPr/>
        </p:nvSpPr>
        <p:spPr>
          <a:xfrm>
            <a:off x="3806406" y="3244334"/>
            <a:ext cx="2877711" cy="147732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dirty="0"/>
              <a:t>Lorem </a:t>
            </a:r>
            <a:r>
              <a:rPr lang="en-IN" dirty="0" err="1" smtClean="0"/>
              <a:t>Ipsum</a:t>
            </a:r>
            <a:r>
              <a:rPr lang="en-IN" dirty="0" err="1"/>
              <a:t>Lorem</a:t>
            </a:r>
            <a:r>
              <a:rPr lang="en-IN" dirty="0"/>
              <a:t> Ipsum</a:t>
            </a:r>
          </a:p>
          <a:p>
            <a:r>
              <a:rPr lang="en-IN" dirty="0"/>
              <a:t>Lorem Ipsum</a:t>
            </a:r>
          </a:p>
          <a:p>
            <a:r>
              <a:rPr lang="en-IN" dirty="0"/>
              <a:t>Lorem Ipsum</a:t>
            </a:r>
          </a:p>
          <a:p>
            <a:r>
              <a:rPr lang="en-IN" dirty="0"/>
              <a:t>Lorem Ipsum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25006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1560" y="1340768"/>
            <a:ext cx="7848600" cy="1927225"/>
          </a:xfrm>
        </p:spPr>
        <p:txBody>
          <a:bodyPr/>
          <a:lstStyle/>
          <a:p>
            <a:r>
              <a:rPr lang="en-IN" dirty="0" smtClean="0"/>
              <a:t>Sample File</a:t>
            </a:r>
            <a:endParaRPr lang="en-IN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IN" dirty="0"/>
              <a:t>Lorem Ipsum</a:t>
            </a:r>
          </a:p>
        </p:txBody>
      </p:sp>
      <p:sp>
        <p:nvSpPr>
          <p:cNvPr id="4" name="Rectangle 3"/>
          <p:cNvSpPr/>
          <p:nvPr/>
        </p:nvSpPr>
        <p:spPr>
          <a:xfrm>
            <a:off x="3806406" y="3244334"/>
            <a:ext cx="2877711" cy="147732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dirty="0"/>
              <a:t>Lorem </a:t>
            </a:r>
            <a:r>
              <a:rPr lang="en-IN" dirty="0" err="1" smtClean="0"/>
              <a:t>Ipsum</a:t>
            </a:r>
            <a:r>
              <a:rPr lang="en-IN" dirty="0" err="1"/>
              <a:t>Lorem</a:t>
            </a:r>
            <a:r>
              <a:rPr lang="en-IN" dirty="0"/>
              <a:t> Ipsum</a:t>
            </a:r>
          </a:p>
          <a:p>
            <a:r>
              <a:rPr lang="en-IN" dirty="0"/>
              <a:t>Lorem Ipsum</a:t>
            </a:r>
          </a:p>
          <a:p>
            <a:r>
              <a:rPr lang="en-IN" dirty="0"/>
              <a:t>Lorem Ipsum</a:t>
            </a:r>
          </a:p>
          <a:p>
            <a:r>
              <a:rPr lang="en-IN" dirty="0"/>
              <a:t>Lorem Ipsum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25006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1560" y="1340768"/>
            <a:ext cx="7848600" cy="1927225"/>
          </a:xfrm>
        </p:spPr>
        <p:txBody>
          <a:bodyPr/>
          <a:lstStyle/>
          <a:p>
            <a:r>
              <a:rPr lang="en-IN" dirty="0" smtClean="0"/>
              <a:t>Sample File</a:t>
            </a:r>
            <a:endParaRPr lang="en-IN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IN" dirty="0"/>
              <a:t>Lorem Ipsum</a:t>
            </a:r>
          </a:p>
        </p:txBody>
      </p:sp>
      <p:sp>
        <p:nvSpPr>
          <p:cNvPr id="4" name="Rectangle 3"/>
          <p:cNvSpPr/>
          <p:nvPr/>
        </p:nvSpPr>
        <p:spPr>
          <a:xfrm>
            <a:off x="3806406" y="3244334"/>
            <a:ext cx="2877711" cy="147732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dirty="0"/>
              <a:t>Lorem </a:t>
            </a:r>
            <a:r>
              <a:rPr lang="en-IN" dirty="0" err="1" smtClean="0"/>
              <a:t>Ipsum</a:t>
            </a:r>
            <a:r>
              <a:rPr lang="en-IN" dirty="0" err="1"/>
              <a:t>Lorem</a:t>
            </a:r>
            <a:r>
              <a:rPr lang="en-IN" dirty="0"/>
              <a:t> Ipsum</a:t>
            </a:r>
          </a:p>
          <a:p>
            <a:r>
              <a:rPr lang="en-IN" dirty="0"/>
              <a:t>Lorem Ipsum</a:t>
            </a:r>
          </a:p>
          <a:p>
            <a:r>
              <a:rPr lang="en-IN" dirty="0"/>
              <a:t>Lorem Ipsum</a:t>
            </a:r>
          </a:p>
          <a:p>
            <a:r>
              <a:rPr lang="en-IN" dirty="0"/>
              <a:t>Lorem Ipsum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25006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1560" y="1340768"/>
            <a:ext cx="7848600" cy="1927225"/>
          </a:xfrm>
        </p:spPr>
        <p:txBody>
          <a:bodyPr/>
          <a:lstStyle/>
          <a:p>
            <a:r>
              <a:rPr lang="en-IN" dirty="0" smtClean="0"/>
              <a:t>Sample File</a:t>
            </a:r>
            <a:endParaRPr lang="en-IN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IN" dirty="0"/>
              <a:t>Lorem Ipsum</a:t>
            </a:r>
          </a:p>
        </p:txBody>
      </p:sp>
      <p:sp>
        <p:nvSpPr>
          <p:cNvPr id="4" name="Rectangle 3"/>
          <p:cNvSpPr/>
          <p:nvPr/>
        </p:nvSpPr>
        <p:spPr>
          <a:xfrm>
            <a:off x="3806406" y="3244334"/>
            <a:ext cx="2877711" cy="147732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dirty="0"/>
              <a:t>Lorem </a:t>
            </a:r>
            <a:r>
              <a:rPr lang="en-IN" dirty="0" err="1" smtClean="0"/>
              <a:t>Ipsum</a:t>
            </a:r>
            <a:r>
              <a:rPr lang="en-IN" dirty="0" err="1"/>
              <a:t>Lorem</a:t>
            </a:r>
            <a:r>
              <a:rPr lang="en-IN" dirty="0"/>
              <a:t> Ipsum</a:t>
            </a:r>
          </a:p>
          <a:p>
            <a:r>
              <a:rPr lang="en-IN" dirty="0"/>
              <a:t>Lorem Ipsum</a:t>
            </a:r>
          </a:p>
          <a:p>
            <a:r>
              <a:rPr lang="en-IN" dirty="0"/>
              <a:t>Lorem Ipsum</a:t>
            </a:r>
          </a:p>
          <a:p>
            <a:r>
              <a:rPr lang="en-IN" dirty="0"/>
              <a:t>Lorem Ipsum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25006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1560" y="1340768"/>
            <a:ext cx="7848600" cy="1927225"/>
          </a:xfrm>
        </p:spPr>
        <p:txBody>
          <a:bodyPr/>
          <a:lstStyle/>
          <a:p>
            <a:r>
              <a:rPr lang="en-IN" dirty="0" smtClean="0"/>
              <a:t>Sample File</a:t>
            </a:r>
            <a:endParaRPr lang="en-IN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IN" dirty="0"/>
              <a:t>Lorem Ipsum</a:t>
            </a:r>
          </a:p>
        </p:txBody>
      </p:sp>
      <p:sp>
        <p:nvSpPr>
          <p:cNvPr id="4" name="Rectangle 3"/>
          <p:cNvSpPr/>
          <p:nvPr/>
        </p:nvSpPr>
        <p:spPr>
          <a:xfrm>
            <a:off x="3806406" y="3244334"/>
            <a:ext cx="2877711" cy="147732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dirty="0"/>
              <a:t>Lorem </a:t>
            </a:r>
            <a:r>
              <a:rPr lang="en-IN" dirty="0" err="1" smtClean="0"/>
              <a:t>Ipsum</a:t>
            </a:r>
            <a:r>
              <a:rPr lang="en-IN" dirty="0" err="1"/>
              <a:t>Lorem</a:t>
            </a:r>
            <a:r>
              <a:rPr lang="en-IN" dirty="0"/>
              <a:t> Ipsum</a:t>
            </a:r>
          </a:p>
          <a:p>
            <a:r>
              <a:rPr lang="en-IN" dirty="0"/>
              <a:t>Lorem Ipsum</a:t>
            </a:r>
          </a:p>
          <a:p>
            <a:r>
              <a:rPr lang="en-IN" dirty="0"/>
              <a:t>Lorem Ipsum</a:t>
            </a:r>
          </a:p>
          <a:p>
            <a:r>
              <a:rPr lang="en-IN" dirty="0"/>
              <a:t>Lorem Ipsum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25006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1560" y="1340768"/>
            <a:ext cx="7848600" cy="1927225"/>
          </a:xfrm>
        </p:spPr>
        <p:txBody>
          <a:bodyPr/>
          <a:lstStyle/>
          <a:p>
            <a:r>
              <a:rPr lang="en-IN" dirty="0" smtClean="0"/>
              <a:t>Sample File</a:t>
            </a:r>
            <a:endParaRPr lang="en-IN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IN" dirty="0"/>
              <a:t>Lorem Ipsum</a:t>
            </a:r>
          </a:p>
        </p:txBody>
      </p:sp>
      <p:sp>
        <p:nvSpPr>
          <p:cNvPr id="4" name="Rectangle 3"/>
          <p:cNvSpPr/>
          <p:nvPr/>
        </p:nvSpPr>
        <p:spPr>
          <a:xfrm>
            <a:off x="3806406" y="3244334"/>
            <a:ext cx="2877711" cy="147732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dirty="0"/>
              <a:t>Lorem </a:t>
            </a:r>
            <a:r>
              <a:rPr lang="en-IN" dirty="0" err="1" smtClean="0"/>
              <a:t>Ipsum</a:t>
            </a:r>
            <a:r>
              <a:rPr lang="en-IN" dirty="0" err="1"/>
              <a:t>Lorem</a:t>
            </a:r>
            <a:r>
              <a:rPr lang="en-IN" dirty="0"/>
              <a:t> Ipsum</a:t>
            </a:r>
          </a:p>
          <a:p>
            <a:r>
              <a:rPr lang="en-IN" dirty="0"/>
              <a:t>Lorem Ipsum</a:t>
            </a:r>
          </a:p>
          <a:p>
            <a:r>
              <a:rPr lang="en-IN" dirty="0"/>
              <a:t>Lorem Ipsum</a:t>
            </a:r>
          </a:p>
          <a:p>
            <a:r>
              <a:rPr lang="en-IN" dirty="0"/>
              <a:t>Lorem Ipsum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25006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1560" y="1340768"/>
            <a:ext cx="7848600" cy="1927225"/>
          </a:xfrm>
        </p:spPr>
        <p:txBody>
          <a:bodyPr/>
          <a:lstStyle/>
          <a:p>
            <a:r>
              <a:rPr lang="en-IN" dirty="0" smtClean="0"/>
              <a:t>Sample File</a:t>
            </a:r>
            <a:endParaRPr lang="en-IN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IN" dirty="0"/>
              <a:t>Lorem Ipsum</a:t>
            </a:r>
          </a:p>
        </p:txBody>
      </p:sp>
      <p:sp>
        <p:nvSpPr>
          <p:cNvPr id="4" name="Rectangle 3"/>
          <p:cNvSpPr/>
          <p:nvPr/>
        </p:nvSpPr>
        <p:spPr>
          <a:xfrm>
            <a:off x="3806406" y="3244334"/>
            <a:ext cx="2877711" cy="147732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dirty="0"/>
              <a:t>Lorem </a:t>
            </a:r>
            <a:r>
              <a:rPr lang="en-IN" dirty="0" err="1" smtClean="0"/>
              <a:t>Ipsum</a:t>
            </a:r>
            <a:r>
              <a:rPr lang="en-IN" dirty="0" err="1"/>
              <a:t>Lorem</a:t>
            </a:r>
            <a:r>
              <a:rPr lang="en-IN" dirty="0"/>
              <a:t> Ipsum</a:t>
            </a:r>
          </a:p>
          <a:p>
            <a:r>
              <a:rPr lang="en-IN" dirty="0"/>
              <a:t>Lorem Ipsum</a:t>
            </a:r>
          </a:p>
          <a:p>
            <a:r>
              <a:rPr lang="en-IN" dirty="0"/>
              <a:t>Lorem Ipsum</a:t>
            </a:r>
          </a:p>
          <a:p>
            <a:r>
              <a:rPr lang="en-IN" dirty="0"/>
              <a:t>Lorem Ipsum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25006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1560" y="1340768"/>
            <a:ext cx="7848600" cy="1927225"/>
          </a:xfrm>
        </p:spPr>
        <p:txBody>
          <a:bodyPr/>
          <a:lstStyle/>
          <a:p>
            <a:r>
              <a:rPr lang="en-IN" dirty="0" smtClean="0"/>
              <a:t>Sample File</a:t>
            </a:r>
            <a:endParaRPr lang="en-IN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IN" dirty="0"/>
              <a:t>Lorem Ipsum</a:t>
            </a:r>
          </a:p>
        </p:txBody>
      </p:sp>
      <p:sp>
        <p:nvSpPr>
          <p:cNvPr id="4" name="Rectangle 3"/>
          <p:cNvSpPr/>
          <p:nvPr/>
        </p:nvSpPr>
        <p:spPr>
          <a:xfrm>
            <a:off x="3806406" y="3244334"/>
            <a:ext cx="2877711" cy="147732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dirty="0"/>
              <a:t>Lorem </a:t>
            </a:r>
            <a:r>
              <a:rPr lang="en-IN" dirty="0" err="1" smtClean="0"/>
              <a:t>Ipsum</a:t>
            </a:r>
            <a:r>
              <a:rPr lang="en-IN" dirty="0" err="1"/>
              <a:t>Lorem</a:t>
            </a:r>
            <a:r>
              <a:rPr lang="en-IN" dirty="0"/>
              <a:t> Ipsum</a:t>
            </a:r>
          </a:p>
          <a:p>
            <a:r>
              <a:rPr lang="en-IN" dirty="0"/>
              <a:t>Lorem Ipsum</a:t>
            </a:r>
          </a:p>
          <a:p>
            <a:r>
              <a:rPr lang="en-IN" dirty="0"/>
              <a:t>Lorem Ipsum</a:t>
            </a:r>
          </a:p>
          <a:p>
            <a:r>
              <a:rPr lang="en-IN" dirty="0"/>
              <a:t>Lorem Ipsum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25006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1560" y="1340768"/>
            <a:ext cx="7848600" cy="1927225"/>
          </a:xfrm>
        </p:spPr>
        <p:txBody>
          <a:bodyPr/>
          <a:lstStyle/>
          <a:p>
            <a:r>
              <a:rPr lang="en-IN" dirty="0" smtClean="0"/>
              <a:t>Sample File</a:t>
            </a:r>
            <a:endParaRPr lang="en-IN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IN" dirty="0"/>
              <a:t>Lorem Ipsum</a:t>
            </a:r>
          </a:p>
        </p:txBody>
      </p:sp>
      <p:sp>
        <p:nvSpPr>
          <p:cNvPr id="4" name="Rectangle 3"/>
          <p:cNvSpPr/>
          <p:nvPr/>
        </p:nvSpPr>
        <p:spPr>
          <a:xfrm>
            <a:off x="3806406" y="3244334"/>
            <a:ext cx="2877711" cy="147732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dirty="0"/>
              <a:t>Lorem </a:t>
            </a:r>
            <a:r>
              <a:rPr lang="en-IN" dirty="0" err="1" smtClean="0"/>
              <a:t>Ipsum</a:t>
            </a:r>
            <a:r>
              <a:rPr lang="en-IN" dirty="0" err="1"/>
              <a:t>Lorem</a:t>
            </a:r>
            <a:r>
              <a:rPr lang="en-IN" dirty="0"/>
              <a:t> Ipsum</a:t>
            </a:r>
          </a:p>
          <a:p>
            <a:r>
              <a:rPr lang="en-IN" dirty="0"/>
              <a:t>Lorem Ipsum</a:t>
            </a:r>
          </a:p>
          <a:p>
            <a:r>
              <a:rPr lang="en-IN" dirty="0"/>
              <a:t>Lorem Ipsum</a:t>
            </a:r>
          </a:p>
          <a:p>
            <a:r>
              <a:rPr lang="en-IN" dirty="0"/>
              <a:t>Lorem Ipsum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25006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1560" y="1340768"/>
            <a:ext cx="7848600" cy="1927225"/>
          </a:xfrm>
        </p:spPr>
        <p:txBody>
          <a:bodyPr/>
          <a:lstStyle/>
          <a:p>
            <a:r>
              <a:rPr lang="en-IN" dirty="0" smtClean="0"/>
              <a:t>Sample File</a:t>
            </a:r>
            <a:endParaRPr lang="en-IN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IN" dirty="0"/>
              <a:t>Lorem Ipsum</a:t>
            </a:r>
          </a:p>
        </p:txBody>
      </p:sp>
      <p:sp>
        <p:nvSpPr>
          <p:cNvPr id="4" name="Rectangle 3"/>
          <p:cNvSpPr/>
          <p:nvPr/>
        </p:nvSpPr>
        <p:spPr>
          <a:xfrm>
            <a:off x="3806406" y="3244334"/>
            <a:ext cx="2877711" cy="147732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dirty="0"/>
              <a:t>Lorem </a:t>
            </a:r>
            <a:r>
              <a:rPr lang="en-IN" dirty="0" err="1" smtClean="0"/>
              <a:t>Ipsum</a:t>
            </a:r>
            <a:r>
              <a:rPr lang="en-IN" dirty="0" err="1"/>
              <a:t>Lorem</a:t>
            </a:r>
            <a:r>
              <a:rPr lang="en-IN" dirty="0"/>
              <a:t> Ipsum</a:t>
            </a:r>
          </a:p>
          <a:p>
            <a:r>
              <a:rPr lang="en-IN" dirty="0"/>
              <a:t>Lorem Ipsum</a:t>
            </a:r>
          </a:p>
          <a:p>
            <a:r>
              <a:rPr lang="en-IN" dirty="0"/>
              <a:t>Lorem Ipsum</a:t>
            </a:r>
          </a:p>
          <a:p>
            <a:r>
              <a:rPr lang="en-IN" dirty="0"/>
              <a:t>Lorem Ipsum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25006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1560" y="1340768"/>
            <a:ext cx="7848600" cy="1927225"/>
          </a:xfrm>
        </p:spPr>
        <p:txBody>
          <a:bodyPr/>
          <a:lstStyle/>
          <a:p>
            <a:r>
              <a:rPr lang="en-IN" dirty="0" smtClean="0"/>
              <a:t>Sample File</a:t>
            </a:r>
            <a:endParaRPr lang="en-IN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IN" dirty="0"/>
              <a:t>Lorem Ipsum</a:t>
            </a:r>
          </a:p>
        </p:txBody>
      </p:sp>
      <p:sp>
        <p:nvSpPr>
          <p:cNvPr id="4" name="Rectangle 3"/>
          <p:cNvSpPr/>
          <p:nvPr/>
        </p:nvSpPr>
        <p:spPr>
          <a:xfrm>
            <a:off x="3806406" y="3244334"/>
            <a:ext cx="2877711" cy="147732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dirty="0"/>
              <a:t>Lorem </a:t>
            </a:r>
            <a:r>
              <a:rPr lang="en-IN" dirty="0" err="1" smtClean="0"/>
              <a:t>Ipsum</a:t>
            </a:r>
            <a:r>
              <a:rPr lang="en-IN" dirty="0" err="1"/>
              <a:t>Lorem</a:t>
            </a:r>
            <a:r>
              <a:rPr lang="en-IN" dirty="0"/>
              <a:t> Ipsum</a:t>
            </a:r>
          </a:p>
          <a:p>
            <a:r>
              <a:rPr lang="en-IN" dirty="0"/>
              <a:t>Lorem Ipsum</a:t>
            </a:r>
          </a:p>
          <a:p>
            <a:r>
              <a:rPr lang="en-IN" dirty="0"/>
              <a:t>Lorem Ipsum</a:t>
            </a:r>
          </a:p>
          <a:p>
            <a:r>
              <a:rPr lang="en-IN" dirty="0"/>
              <a:t>Lorem Ipsum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25006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1560" y="1340768"/>
            <a:ext cx="7848600" cy="1927225"/>
          </a:xfrm>
        </p:spPr>
        <p:txBody>
          <a:bodyPr/>
          <a:lstStyle/>
          <a:p>
            <a:r>
              <a:rPr lang="en-IN" dirty="0" smtClean="0"/>
              <a:t>Sample File</a:t>
            </a:r>
            <a:endParaRPr lang="en-IN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IN" dirty="0"/>
              <a:t>Lorem Ipsum</a:t>
            </a:r>
          </a:p>
        </p:txBody>
      </p:sp>
      <p:sp>
        <p:nvSpPr>
          <p:cNvPr id="4" name="Rectangle 3"/>
          <p:cNvSpPr/>
          <p:nvPr/>
        </p:nvSpPr>
        <p:spPr>
          <a:xfrm>
            <a:off x="3806406" y="3244334"/>
            <a:ext cx="2877711" cy="147732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dirty="0"/>
              <a:t>Lorem </a:t>
            </a:r>
            <a:r>
              <a:rPr lang="en-IN" dirty="0" err="1" smtClean="0"/>
              <a:t>Ipsum</a:t>
            </a:r>
            <a:r>
              <a:rPr lang="en-IN" dirty="0" err="1"/>
              <a:t>Lorem</a:t>
            </a:r>
            <a:r>
              <a:rPr lang="en-IN" dirty="0"/>
              <a:t> Ipsum</a:t>
            </a:r>
          </a:p>
          <a:p>
            <a:r>
              <a:rPr lang="en-IN" dirty="0"/>
              <a:t>Lorem Ipsum</a:t>
            </a:r>
          </a:p>
          <a:p>
            <a:r>
              <a:rPr lang="en-IN" dirty="0"/>
              <a:t>Lorem Ipsum</a:t>
            </a:r>
          </a:p>
          <a:p>
            <a:r>
              <a:rPr lang="en-IN" dirty="0"/>
              <a:t>Lorem Ipsum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25006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1560" y="1340768"/>
            <a:ext cx="7848600" cy="1927225"/>
          </a:xfrm>
        </p:spPr>
        <p:txBody>
          <a:bodyPr/>
          <a:lstStyle/>
          <a:p>
            <a:r>
              <a:rPr lang="en-IN" dirty="0" smtClean="0"/>
              <a:t>Sample File</a:t>
            </a:r>
            <a:endParaRPr lang="en-IN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IN" dirty="0"/>
              <a:t>Lorem Ipsum</a:t>
            </a:r>
          </a:p>
        </p:txBody>
      </p:sp>
      <p:sp>
        <p:nvSpPr>
          <p:cNvPr id="4" name="Rectangle 3"/>
          <p:cNvSpPr/>
          <p:nvPr/>
        </p:nvSpPr>
        <p:spPr>
          <a:xfrm>
            <a:off x="3806406" y="3244334"/>
            <a:ext cx="2877711" cy="147732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dirty="0"/>
              <a:t>Lorem </a:t>
            </a:r>
            <a:r>
              <a:rPr lang="en-IN" dirty="0" err="1" smtClean="0"/>
              <a:t>Ipsum</a:t>
            </a:r>
            <a:r>
              <a:rPr lang="en-IN" dirty="0" err="1"/>
              <a:t>Lorem</a:t>
            </a:r>
            <a:r>
              <a:rPr lang="en-IN" dirty="0"/>
              <a:t> Ipsum</a:t>
            </a:r>
          </a:p>
          <a:p>
            <a:r>
              <a:rPr lang="en-IN" dirty="0"/>
              <a:t>Lorem Ipsum</a:t>
            </a:r>
          </a:p>
          <a:p>
            <a:r>
              <a:rPr lang="en-IN" dirty="0"/>
              <a:t>Lorem Ipsum</a:t>
            </a:r>
          </a:p>
          <a:p>
            <a:r>
              <a:rPr lang="en-IN" dirty="0"/>
              <a:t>Lorem Ipsum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25006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1560" y="1340768"/>
            <a:ext cx="7848600" cy="1927225"/>
          </a:xfrm>
        </p:spPr>
        <p:txBody>
          <a:bodyPr/>
          <a:lstStyle/>
          <a:p>
            <a:r>
              <a:rPr lang="en-IN" dirty="0" smtClean="0"/>
              <a:t>Sample File</a:t>
            </a:r>
            <a:endParaRPr lang="en-IN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IN" dirty="0"/>
              <a:t>Lorem Ipsum</a:t>
            </a:r>
          </a:p>
        </p:txBody>
      </p:sp>
      <p:sp>
        <p:nvSpPr>
          <p:cNvPr id="4" name="Rectangle 3"/>
          <p:cNvSpPr/>
          <p:nvPr/>
        </p:nvSpPr>
        <p:spPr>
          <a:xfrm>
            <a:off x="3806406" y="3244334"/>
            <a:ext cx="2877711" cy="147732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dirty="0"/>
              <a:t>Lorem </a:t>
            </a:r>
            <a:r>
              <a:rPr lang="en-IN" dirty="0" err="1" smtClean="0"/>
              <a:t>Ipsum</a:t>
            </a:r>
            <a:r>
              <a:rPr lang="en-IN" dirty="0" err="1"/>
              <a:t>Lorem</a:t>
            </a:r>
            <a:r>
              <a:rPr lang="en-IN" dirty="0"/>
              <a:t> Ipsum</a:t>
            </a:r>
          </a:p>
          <a:p>
            <a:r>
              <a:rPr lang="en-IN" dirty="0"/>
              <a:t>Lorem Ipsum</a:t>
            </a:r>
          </a:p>
          <a:p>
            <a:r>
              <a:rPr lang="en-IN" dirty="0"/>
              <a:t>Lorem Ipsum</a:t>
            </a:r>
          </a:p>
          <a:p>
            <a:r>
              <a:rPr lang="en-IN" dirty="0"/>
              <a:t>Lorem Ipsum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25006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1560" y="1340768"/>
            <a:ext cx="7848600" cy="1927225"/>
          </a:xfrm>
        </p:spPr>
        <p:txBody>
          <a:bodyPr/>
          <a:lstStyle/>
          <a:p>
            <a:r>
              <a:rPr lang="en-IN" dirty="0" smtClean="0"/>
              <a:t>Sample File</a:t>
            </a:r>
            <a:endParaRPr lang="en-IN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IN" dirty="0"/>
              <a:t>Lorem Ipsum</a:t>
            </a:r>
          </a:p>
        </p:txBody>
      </p:sp>
      <p:sp>
        <p:nvSpPr>
          <p:cNvPr id="4" name="Rectangle 3"/>
          <p:cNvSpPr/>
          <p:nvPr/>
        </p:nvSpPr>
        <p:spPr>
          <a:xfrm>
            <a:off x="3806406" y="3244334"/>
            <a:ext cx="2877711" cy="147732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dirty="0"/>
              <a:t>Lorem </a:t>
            </a:r>
            <a:r>
              <a:rPr lang="en-IN" dirty="0" err="1" smtClean="0"/>
              <a:t>Ipsum</a:t>
            </a:r>
            <a:r>
              <a:rPr lang="en-IN" dirty="0" err="1"/>
              <a:t>Lorem</a:t>
            </a:r>
            <a:r>
              <a:rPr lang="en-IN" dirty="0"/>
              <a:t> Ipsum</a:t>
            </a:r>
          </a:p>
          <a:p>
            <a:r>
              <a:rPr lang="en-IN" dirty="0"/>
              <a:t>Lorem Ipsum</a:t>
            </a:r>
          </a:p>
          <a:p>
            <a:r>
              <a:rPr lang="en-IN" dirty="0"/>
              <a:t>Lorem Ipsum</a:t>
            </a:r>
          </a:p>
          <a:p>
            <a:r>
              <a:rPr lang="en-IN" dirty="0"/>
              <a:t>Lorem Ipsum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25006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1560" y="1340768"/>
            <a:ext cx="7848600" cy="1927225"/>
          </a:xfrm>
        </p:spPr>
        <p:txBody>
          <a:bodyPr/>
          <a:lstStyle/>
          <a:p>
            <a:r>
              <a:rPr lang="en-IN" dirty="0" smtClean="0"/>
              <a:t>Sample File</a:t>
            </a:r>
            <a:endParaRPr lang="en-IN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IN" dirty="0"/>
              <a:t>Lorem Ipsum</a:t>
            </a:r>
          </a:p>
        </p:txBody>
      </p:sp>
      <p:sp>
        <p:nvSpPr>
          <p:cNvPr id="4" name="Rectangle 3"/>
          <p:cNvSpPr/>
          <p:nvPr/>
        </p:nvSpPr>
        <p:spPr>
          <a:xfrm>
            <a:off x="3806406" y="3244334"/>
            <a:ext cx="2877711" cy="147732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dirty="0"/>
              <a:t>Lorem </a:t>
            </a:r>
            <a:r>
              <a:rPr lang="en-IN" dirty="0" err="1" smtClean="0"/>
              <a:t>Ipsum</a:t>
            </a:r>
            <a:r>
              <a:rPr lang="en-IN" dirty="0" err="1"/>
              <a:t>Lorem</a:t>
            </a:r>
            <a:r>
              <a:rPr lang="en-IN" dirty="0"/>
              <a:t> Ipsum</a:t>
            </a:r>
          </a:p>
          <a:p>
            <a:r>
              <a:rPr lang="en-IN" dirty="0"/>
              <a:t>Lorem Ipsum</a:t>
            </a:r>
          </a:p>
          <a:p>
            <a:r>
              <a:rPr lang="en-IN" dirty="0"/>
              <a:t>Lorem Ipsum</a:t>
            </a:r>
          </a:p>
          <a:p>
            <a:r>
              <a:rPr lang="en-IN" dirty="0"/>
              <a:t>Lorem Ipsum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25006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1560" y="1340768"/>
            <a:ext cx="7848600" cy="1927225"/>
          </a:xfrm>
        </p:spPr>
        <p:txBody>
          <a:bodyPr/>
          <a:lstStyle/>
          <a:p>
            <a:r>
              <a:rPr lang="en-IN" dirty="0" smtClean="0"/>
              <a:t>Sample File</a:t>
            </a:r>
            <a:endParaRPr lang="en-IN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IN" dirty="0"/>
              <a:t>Lorem Ipsum</a:t>
            </a:r>
          </a:p>
        </p:txBody>
      </p:sp>
      <p:sp>
        <p:nvSpPr>
          <p:cNvPr id="4" name="Rectangle 3"/>
          <p:cNvSpPr/>
          <p:nvPr/>
        </p:nvSpPr>
        <p:spPr>
          <a:xfrm>
            <a:off x="3806406" y="3244334"/>
            <a:ext cx="2877711" cy="147732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dirty="0"/>
              <a:t>Lorem </a:t>
            </a:r>
            <a:r>
              <a:rPr lang="en-IN" dirty="0" err="1" smtClean="0"/>
              <a:t>Ipsum</a:t>
            </a:r>
            <a:r>
              <a:rPr lang="en-IN" dirty="0" err="1"/>
              <a:t>Lorem</a:t>
            </a:r>
            <a:r>
              <a:rPr lang="en-IN" dirty="0"/>
              <a:t> Ipsum</a:t>
            </a:r>
          </a:p>
          <a:p>
            <a:r>
              <a:rPr lang="en-IN" dirty="0"/>
              <a:t>Lorem Ipsum</a:t>
            </a:r>
          </a:p>
          <a:p>
            <a:r>
              <a:rPr lang="en-IN" dirty="0"/>
              <a:t>Lorem Ipsum</a:t>
            </a:r>
          </a:p>
          <a:p>
            <a:r>
              <a:rPr lang="en-IN" dirty="0"/>
              <a:t>Lorem Ipsum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25006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1560" y="1340768"/>
            <a:ext cx="7848600" cy="1927225"/>
          </a:xfrm>
        </p:spPr>
        <p:txBody>
          <a:bodyPr/>
          <a:lstStyle/>
          <a:p>
            <a:r>
              <a:rPr lang="en-IN" dirty="0" smtClean="0"/>
              <a:t>Sample File</a:t>
            </a:r>
            <a:endParaRPr lang="en-IN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IN" dirty="0"/>
              <a:t>Lorem Ipsum</a:t>
            </a:r>
          </a:p>
        </p:txBody>
      </p:sp>
      <p:sp>
        <p:nvSpPr>
          <p:cNvPr id="4" name="Rectangle 3"/>
          <p:cNvSpPr/>
          <p:nvPr/>
        </p:nvSpPr>
        <p:spPr>
          <a:xfrm>
            <a:off x="3806406" y="3244334"/>
            <a:ext cx="2877711" cy="147732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dirty="0"/>
              <a:t>Lorem </a:t>
            </a:r>
            <a:r>
              <a:rPr lang="en-IN" dirty="0" err="1" smtClean="0"/>
              <a:t>Ipsum</a:t>
            </a:r>
            <a:r>
              <a:rPr lang="en-IN" dirty="0" err="1"/>
              <a:t>Lorem</a:t>
            </a:r>
            <a:r>
              <a:rPr lang="en-IN" dirty="0"/>
              <a:t> Ipsum</a:t>
            </a:r>
          </a:p>
          <a:p>
            <a:r>
              <a:rPr lang="en-IN" dirty="0"/>
              <a:t>Lorem Ipsum</a:t>
            </a:r>
          </a:p>
          <a:p>
            <a:r>
              <a:rPr lang="en-IN" dirty="0"/>
              <a:t>Lorem Ipsum</a:t>
            </a:r>
          </a:p>
          <a:p>
            <a:r>
              <a:rPr lang="en-IN" dirty="0"/>
              <a:t>Lorem Ipsum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25006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1560" y="1340768"/>
            <a:ext cx="7848600" cy="1927225"/>
          </a:xfrm>
        </p:spPr>
        <p:txBody>
          <a:bodyPr/>
          <a:lstStyle/>
          <a:p>
            <a:r>
              <a:rPr lang="en-IN" dirty="0" smtClean="0"/>
              <a:t>Sample File</a:t>
            </a:r>
            <a:endParaRPr lang="en-IN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IN" dirty="0"/>
              <a:t>Lorem Ipsum</a:t>
            </a:r>
          </a:p>
        </p:txBody>
      </p:sp>
      <p:sp>
        <p:nvSpPr>
          <p:cNvPr id="4" name="Rectangle 3"/>
          <p:cNvSpPr/>
          <p:nvPr/>
        </p:nvSpPr>
        <p:spPr>
          <a:xfrm>
            <a:off x="3806406" y="3244334"/>
            <a:ext cx="2877711" cy="147732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dirty="0"/>
              <a:t>Lorem </a:t>
            </a:r>
            <a:r>
              <a:rPr lang="en-IN" dirty="0" err="1" smtClean="0"/>
              <a:t>Ipsum</a:t>
            </a:r>
            <a:r>
              <a:rPr lang="en-IN" dirty="0" err="1"/>
              <a:t>Lorem</a:t>
            </a:r>
            <a:r>
              <a:rPr lang="en-IN" dirty="0"/>
              <a:t> Ipsum</a:t>
            </a:r>
          </a:p>
          <a:p>
            <a:r>
              <a:rPr lang="en-IN" dirty="0"/>
              <a:t>Lorem Ipsum</a:t>
            </a:r>
          </a:p>
          <a:p>
            <a:r>
              <a:rPr lang="en-IN" dirty="0"/>
              <a:t>Lorem Ipsum</a:t>
            </a:r>
          </a:p>
          <a:p>
            <a:r>
              <a:rPr lang="en-IN" dirty="0"/>
              <a:t>Lorem Ipsum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25006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1560" y="1340768"/>
            <a:ext cx="7848600" cy="1927225"/>
          </a:xfrm>
        </p:spPr>
        <p:txBody>
          <a:bodyPr/>
          <a:lstStyle/>
          <a:p>
            <a:r>
              <a:rPr lang="en-IN" dirty="0" smtClean="0"/>
              <a:t>Sample File</a:t>
            </a:r>
            <a:endParaRPr lang="en-IN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IN" dirty="0"/>
              <a:t>Lorem Ipsum</a:t>
            </a:r>
          </a:p>
        </p:txBody>
      </p:sp>
      <p:sp>
        <p:nvSpPr>
          <p:cNvPr id="4" name="Rectangle 3"/>
          <p:cNvSpPr/>
          <p:nvPr/>
        </p:nvSpPr>
        <p:spPr>
          <a:xfrm>
            <a:off x="3806406" y="3244334"/>
            <a:ext cx="2877711" cy="147732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dirty="0"/>
              <a:t>Lorem </a:t>
            </a:r>
            <a:r>
              <a:rPr lang="en-IN" dirty="0" err="1" smtClean="0"/>
              <a:t>Ipsum</a:t>
            </a:r>
            <a:r>
              <a:rPr lang="en-IN" dirty="0" err="1"/>
              <a:t>Lorem</a:t>
            </a:r>
            <a:r>
              <a:rPr lang="en-IN" dirty="0"/>
              <a:t> Ipsum</a:t>
            </a:r>
          </a:p>
          <a:p>
            <a:r>
              <a:rPr lang="en-IN" dirty="0"/>
              <a:t>Lorem Ipsum</a:t>
            </a:r>
          </a:p>
          <a:p>
            <a:r>
              <a:rPr lang="en-IN" dirty="0"/>
              <a:t>Lorem Ipsum</a:t>
            </a:r>
          </a:p>
          <a:p>
            <a:r>
              <a:rPr lang="en-IN" dirty="0"/>
              <a:t>Lorem Ipsum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25006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1560" y="1340768"/>
            <a:ext cx="7848600" cy="1927225"/>
          </a:xfrm>
        </p:spPr>
        <p:txBody>
          <a:bodyPr/>
          <a:lstStyle/>
          <a:p>
            <a:r>
              <a:rPr lang="en-IN" dirty="0" smtClean="0"/>
              <a:t>Sample File</a:t>
            </a:r>
            <a:endParaRPr lang="en-IN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IN" dirty="0"/>
              <a:t>Lorem Ipsum</a:t>
            </a:r>
          </a:p>
        </p:txBody>
      </p:sp>
      <p:sp>
        <p:nvSpPr>
          <p:cNvPr id="4" name="Rectangle 3"/>
          <p:cNvSpPr/>
          <p:nvPr/>
        </p:nvSpPr>
        <p:spPr>
          <a:xfrm>
            <a:off x="3806406" y="3244334"/>
            <a:ext cx="2877711" cy="147732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dirty="0"/>
              <a:t>Lorem </a:t>
            </a:r>
            <a:r>
              <a:rPr lang="en-IN" dirty="0" err="1" smtClean="0"/>
              <a:t>Ipsum</a:t>
            </a:r>
            <a:r>
              <a:rPr lang="en-IN" dirty="0" err="1"/>
              <a:t>Lorem</a:t>
            </a:r>
            <a:r>
              <a:rPr lang="en-IN" dirty="0"/>
              <a:t> Ipsum</a:t>
            </a:r>
          </a:p>
          <a:p>
            <a:r>
              <a:rPr lang="en-IN" dirty="0"/>
              <a:t>Lorem Ipsum</a:t>
            </a:r>
          </a:p>
          <a:p>
            <a:r>
              <a:rPr lang="en-IN" dirty="0"/>
              <a:t>Lorem Ipsum</a:t>
            </a:r>
          </a:p>
          <a:p>
            <a:r>
              <a:rPr lang="en-IN" dirty="0"/>
              <a:t>Lorem Ipsum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25006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1560" y="1340768"/>
            <a:ext cx="7848600" cy="1927225"/>
          </a:xfrm>
        </p:spPr>
        <p:txBody>
          <a:bodyPr/>
          <a:lstStyle/>
          <a:p>
            <a:r>
              <a:rPr lang="en-IN" dirty="0" smtClean="0"/>
              <a:t>Sample File</a:t>
            </a:r>
            <a:endParaRPr lang="en-IN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IN" dirty="0"/>
              <a:t>Lorem Ipsum</a:t>
            </a:r>
          </a:p>
        </p:txBody>
      </p:sp>
      <p:sp>
        <p:nvSpPr>
          <p:cNvPr id="4" name="Rectangle 3"/>
          <p:cNvSpPr/>
          <p:nvPr/>
        </p:nvSpPr>
        <p:spPr>
          <a:xfrm>
            <a:off x="3806406" y="3244334"/>
            <a:ext cx="2877711" cy="147732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dirty="0"/>
              <a:t>Lorem </a:t>
            </a:r>
            <a:r>
              <a:rPr lang="en-IN" dirty="0" err="1" smtClean="0"/>
              <a:t>Ipsum</a:t>
            </a:r>
            <a:r>
              <a:rPr lang="en-IN" dirty="0" err="1"/>
              <a:t>Lorem</a:t>
            </a:r>
            <a:r>
              <a:rPr lang="en-IN" dirty="0"/>
              <a:t> Ipsum</a:t>
            </a:r>
          </a:p>
          <a:p>
            <a:r>
              <a:rPr lang="en-IN" dirty="0"/>
              <a:t>Lorem Ipsum</a:t>
            </a:r>
          </a:p>
          <a:p>
            <a:r>
              <a:rPr lang="en-IN" dirty="0"/>
              <a:t>Lorem Ipsum</a:t>
            </a:r>
          </a:p>
          <a:p>
            <a:r>
              <a:rPr lang="en-IN" dirty="0"/>
              <a:t>Lorem Ipsum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25006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1560" y="1340768"/>
            <a:ext cx="7848600" cy="1927225"/>
          </a:xfrm>
        </p:spPr>
        <p:txBody>
          <a:bodyPr/>
          <a:lstStyle/>
          <a:p>
            <a:r>
              <a:rPr lang="en-IN" dirty="0" smtClean="0"/>
              <a:t>Sample File</a:t>
            </a:r>
            <a:endParaRPr lang="en-IN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IN" dirty="0"/>
              <a:t>Lorem Ipsum</a:t>
            </a:r>
          </a:p>
        </p:txBody>
      </p:sp>
      <p:sp>
        <p:nvSpPr>
          <p:cNvPr id="4" name="Rectangle 3"/>
          <p:cNvSpPr/>
          <p:nvPr/>
        </p:nvSpPr>
        <p:spPr>
          <a:xfrm>
            <a:off x="3806406" y="3244334"/>
            <a:ext cx="2877711" cy="147732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dirty="0"/>
              <a:t>Lorem </a:t>
            </a:r>
            <a:r>
              <a:rPr lang="en-IN" dirty="0" err="1" smtClean="0"/>
              <a:t>Ipsum</a:t>
            </a:r>
            <a:r>
              <a:rPr lang="en-IN" dirty="0" err="1"/>
              <a:t>Lorem</a:t>
            </a:r>
            <a:r>
              <a:rPr lang="en-IN" dirty="0"/>
              <a:t> Ipsum</a:t>
            </a:r>
          </a:p>
          <a:p>
            <a:r>
              <a:rPr lang="en-IN" dirty="0"/>
              <a:t>Lorem Ipsum</a:t>
            </a:r>
          </a:p>
          <a:p>
            <a:r>
              <a:rPr lang="en-IN" dirty="0"/>
              <a:t>Lorem Ipsum</a:t>
            </a:r>
          </a:p>
          <a:p>
            <a:r>
              <a:rPr lang="en-IN" dirty="0"/>
              <a:t>Lorem Ipsum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25006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1560" y="1340768"/>
            <a:ext cx="7848600" cy="1927225"/>
          </a:xfrm>
        </p:spPr>
        <p:txBody>
          <a:bodyPr/>
          <a:lstStyle/>
          <a:p>
            <a:r>
              <a:rPr lang="en-IN" dirty="0" smtClean="0"/>
              <a:t>Sample File</a:t>
            </a:r>
            <a:endParaRPr lang="en-IN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IN" dirty="0"/>
              <a:t>Lorem Ipsum</a:t>
            </a:r>
          </a:p>
        </p:txBody>
      </p:sp>
      <p:sp>
        <p:nvSpPr>
          <p:cNvPr id="4" name="Rectangle 3"/>
          <p:cNvSpPr/>
          <p:nvPr/>
        </p:nvSpPr>
        <p:spPr>
          <a:xfrm>
            <a:off x="3806406" y="3244334"/>
            <a:ext cx="2877711" cy="147732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dirty="0"/>
              <a:t>Lorem </a:t>
            </a:r>
            <a:r>
              <a:rPr lang="en-IN" dirty="0" err="1" smtClean="0"/>
              <a:t>Ipsum</a:t>
            </a:r>
            <a:r>
              <a:rPr lang="en-IN" dirty="0" err="1"/>
              <a:t>Lorem</a:t>
            </a:r>
            <a:r>
              <a:rPr lang="en-IN" dirty="0"/>
              <a:t> Ipsum</a:t>
            </a:r>
          </a:p>
          <a:p>
            <a:r>
              <a:rPr lang="en-IN" dirty="0"/>
              <a:t>Lorem Ipsum</a:t>
            </a:r>
          </a:p>
          <a:p>
            <a:r>
              <a:rPr lang="en-IN" dirty="0"/>
              <a:t>Lorem Ipsum</a:t>
            </a:r>
          </a:p>
          <a:p>
            <a:r>
              <a:rPr lang="en-IN" dirty="0"/>
              <a:t>Lorem Ipsum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25006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1560" y="1340768"/>
            <a:ext cx="7848600" cy="1927225"/>
          </a:xfrm>
        </p:spPr>
        <p:txBody>
          <a:bodyPr/>
          <a:lstStyle/>
          <a:p>
            <a:r>
              <a:rPr lang="en-IN" dirty="0" smtClean="0"/>
              <a:t>Sample File</a:t>
            </a:r>
            <a:endParaRPr lang="en-IN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IN" dirty="0"/>
              <a:t>Lorem Ipsum</a:t>
            </a:r>
          </a:p>
        </p:txBody>
      </p:sp>
      <p:sp>
        <p:nvSpPr>
          <p:cNvPr id="4" name="Rectangle 3"/>
          <p:cNvSpPr/>
          <p:nvPr/>
        </p:nvSpPr>
        <p:spPr>
          <a:xfrm>
            <a:off x="3806406" y="3244334"/>
            <a:ext cx="2877711" cy="147732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dirty="0"/>
              <a:t>Lorem </a:t>
            </a:r>
            <a:r>
              <a:rPr lang="en-IN" dirty="0" err="1" smtClean="0"/>
              <a:t>Ipsum</a:t>
            </a:r>
            <a:r>
              <a:rPr lang="en-IN" dirty="0" err="1"/>
              <a:t>Lorem</a:t>
            </a:r>
            <a:r>
              <a:rPr lang="en-IN" dirty="0"/>
              <a:t> Ipsum</a:t>
            </a:r>
          </a:p>
          <a:p>
            <a:r>
              <a:rPr lang="en-IN" dirty="0"/>
              <a:t>Lorem Ipsum</a:t>
            </a:r>
          </a:p>
          <a:p>
            <a:r>
              <a:rPr lang="en-IN" dirty="0"/>
              <a:t>Lorem Ipsum</a:t>
            </a:r>
          </a:p>
          <a:p>
            <a:r>
              <a:rPr lang="en-IN" dirty="0"/>
              <a:t>Lorem Ipsum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25006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1560" y="1340768"/>
            <a:ext cx="7848600" cy="1927225"/>
          </a:xfrm>
        </p:spPr>
        <p:txBody>
          <a:bodyPr/>
          <a:lstStyle/>
          <a:p>
            <a:r>
              <a:rPr lang="en-IN" dirty="0" smtClean="0"/>
              <a:t>Sample File</a:t>
            </a:r>
            <a:endParaRPr lang="en-IN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IN" dirty="0"/>
              <a:t>Lorem Ipsum</a:t>
            </a:r>
          </a:p>
        </p:txBody>
      </p:sp>
      <p:sp>
        <p:nvSpPr>
          <p:cNvPr id="4" name="Rectangle 3"/>
          <p:cNvSpPr/>
          <p:nvPr/>
        </p:nvSpPr>
        <p:spPr>
          <a:xfrm>
            <a:off x="3806406" y="3244334"/>
            <a:ext cx="2877711" cy="147732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dirty="0"/>
              <a:t>Lorem </a:t>
            </a:r>
            <a:r>
              <a:rPr lang="en-IN" dirty="0" err="1" smtClean="0"/>
              <a:t>Ipsum</a:t>
            </a:r>
            <a:r>
              <a:rPr lang="en-IN" dirty="0" err="1"/>
              <a:t>Lorem</a:t>
            </a:r>
            <a:r>
              <a:rPr lang="en-IN" dirty="0"/>
              <a:t> Ipsum</a:t>
            </a:r>
          </a:p>
          <a:p>
            <a:r>
              <a:rPr lang="en-IN" dirty="0"/>
              <a:t>Lorem Ipsum</a:t>
            </a:r>
          </a:p>
          <a:p>
            <a:r>
              <a:rPr lang="en-IN" dirty="0"/>
              <a:t>Lorem Ipsum</a:t>
            </a:r>
          </a:p>
          <a:p>
            <a:r>
              <a:rPr lang="en-IN" dirty="0"/>
              <a:t>Lorem Ipsum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25006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1560" y="1340768"/>
            <a:ext cx="7848600" cy="1927225"/>
          </a:xfrm>
        </p:spPr>
        <p:txBody>
          <a:bodyPr/>
          <a:lstStyle/>
          <a:p>
            <a:r>
              <a:rPr lang="en-IN" dirty="0" smtClean="0"/>
              <a:t>Sample File</a:t>
            </a:r>
            <a:endParaRPr lang="en-IN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IN" dirty="0"/>
              <a:t>Lorem Ipsum</a:t>
            </a:r>
          </a:p>
        </p:txBody>
      </p:sp>
      <p:sp>
        <p:nvSpPr>
          <p:cNvPr id="4" name="Rectangle 3"/>
          <p:cNvSpPr/>
          <p:nvPr/>
        </p:nvSpPr>
        <p:spPr>
          <a:xfrm>
            <a:off x="3806406" y="3244334"/>
            <a:ext cx="2877711" cy="147732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dirty="0"/>
              <a:t>Lorem </a:t>
            </a:r>
            <a:r>
              <a:rPr lang="en-IN" dirty="0" err="1" smtClean="0"/>
              <a:t>Ipsum</a:t>
            </a:r>
            <a:r>
              <a:rPr lang="en-IN" dirty="0" err="1"/>
              <a:t>Lorem</a:t>
            </a:r>
            <a:r>
              <a:rPr lang="en-IN" dirty="0"/>
              <a:t> Ipsum</a:t>
            </a:r>
          </a:p>
          <a:p>
            <a:r>
              <a:rPr lang="en-IN" dirty="0"/>
              <a:t>Lorem Ipsum</a:t>
            </a:r>
          </a:p>
          <a:p>
            <a:r>
              <a:rPr lang="en-IN" dirty="0"/>
              <a:t>Lorem Ipsum</a:t>
            </a:r>
          </a:p>
          <a:p>
            <a:r>
              <a:rPr lang="en-IN" dirty="0"/>
              <a:t>Lorem Ipsum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25006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1560" y="1340768"/>
            <a:ext cx="7848600" cy="1927225"/>
          </a:xfrm>
        </p:spPr>
        <p:txBody>
          <a:bodyPr/>
          <a:lstStyle/>
          <a:p>
            <a:r>
              <a:rPr lang="en-IN" dirty="0" smtClean="0"/>
              <a:t>Sample File</a:t>
            </a:r>
            <a:endParaRPr lang="en-IN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IN" dirty="0"/>
              <a:t>Lorem Ipsum</a:t>
            </a:r>
          </a:p>
        </p:txBody>
      </p:sp>
      <p:sp>
        <p:nvSpPr>
          <p:cNvPr id="4" name="Rectangle 3"/>
          <p:cNvSpPr/>
          <p:nvPr/>
        </p:nvSpPr>
        <p:spPr>
          <a:xfrm>
            <a:off x="3806406" y="3244334"/>
            <a:ext cx="2877711" cy="147732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dirty="0"/>
              <a:t>Lorem </a:t>
            </a:r>
            <a:r>
              <a:rPr lang="en-IN" dirty="0" err="1" smtClean="0"/>
              <a:t>Ipsum</a:t>
            </a:r>
            <a:r>
              <a:rPr lang="en-IN" dirty="0" err="1"/>
              <a:t>Lorem</a:t>
            </a:r>
            <a:r>
              <a:rPr lang="en-IN" dirty="0"/>
              <a:t> Ipsum</a:t>
            </a:r>
          </a:p>
          <a:p>
            <a:r>
              <a:rPr lang="en-IN" dirty="0"/>
              <a:t>Lorem Ipsum</a:t>
            </a:r>
          </a:p>
          <a:p>
            <a:r>
              <a:rPr lang="en-IN" dirty="0"/>
              <a:t>Lorem Ipsum</a:t>
            </a:r>
          </a:p>
          <a:p>
            <a:r>
              <a:rPr lang="en-IN" dirty="0"/>
              <a:t>Lorem Ipsum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25006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1560" y="1340768"/>
            <a:ext cx="7848600" cy="1927225"/>
          </a:xfrm>
        </p:spPr>
        <p:txBody>
          <a:bodyPr/>
          <a:lstStyle/>
          <a:p>
            <a:r>
              <a:rPr lang="en-IN" dirty="0" smtClean="0"/>
              <a:t>Sample File</a:t>
            </a:r>
            <a:endParaRPr lang="en-IN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IN" dirty="0"/>
              <a:t>Lorem Ipsum</a:t>
            </a:r>
          </a:p>
        </p:txBody>
      </p:sp>
      <p:sp>
        <p:nvSpPr>
          <p:cNvPr id="4" name="Rectangle 3"/>
          <p:cNvSpPr/>
          <p:nvPr/>
        </p:nvSpPr>
        <p:spPr>
          <a:xfrm>
            <a:off x="3806406" y="3244334"/>
            <a:ext cx="2877711" cy="147732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dirty="0"/>
              <a:t>Lorem </a:t>
            </a:r>
            <a:r>
              <a:rPr lang="en-IN" dirty="0" err="1" smtClean="0"/>
              <a:t>Ipsum</a:t>
            </a:r>
            <a:r>
              <a:rPr lang="en-IN" dirty="0" err="1"/>
              <a:t>Lorem</a:t>
            </a:r>
            <a:r>
              <a:rPr lang="en-IN" dirty="0"/>
              <a:t> Ipsum</a:t>
            </a:r>
          </a:p>
          <a:p>
            <a:r>
              <a:rPr lang="en-IN" dirty="0"/>
              <a:t>Lorem Ipsum</a:t>
            </a:r>
          </a:p>
          <a:p>
            <a:r>
              <a:rPr lang="en-IN" dirty="0"/>
              <a:t>Lorem Ipsum</a:t>
            </a:r>
          </a:p>
          <a:p>
            <a:r>
              <a:rPr lang="en-IN" dirty="0"/>
              <a:t>Lorem Ipsum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25006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1560" y="1340768"/>
            <a:ext cx="7848600" cy="1927225"/>
          </a:xfrm>
        </p:spPr>
        <p:txBody>
          <a:bodyPr/>
          <a:lstStyle/>
          <a:p>
            <a:r>
              <a:rPr lang="en-IN" dirty="0" smtClean="0"/>
              <a:t>Sample File</a:t>
            </a:r>
            <a:endParaRPr lang="en-IN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IN" dirty="0"/>
              <a:t>Lorem Ipsum</a:t>
            </a:r>
          </a:p>
        </p:txBody>
      </p:sp>
      <p:sp>
        <p:nvSpPr>
          <p:cNvPr id="4" name="Rectangle 3"/>
          <p:cNvSpPr/>
          <p:nvPr/>
        </p:nvSpPr>
        <p:spPr>
          <a:xfrm>
            <a:off x="3806406" y="3244334"/>
            <a:ext cx="2877711" cy="147732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dirty="0"/>
              <a:t>Lorem </a:t>
            </a:r>
            <a:r>
              <a:rPr lang="en-IN" dirty="0" err="1" smtClean="0"/>
              <a:t>Ipsum</a:t>
            </a:r>
            <a:r>
              <a:rPr lang="en-IN" dirty="0" err="1"/>
              <a:t>Lorem</a:t>
            </a:r>
            <a:r>
              <a:rPr lang="en-IN" dirty="0"/>
              <a:t> Ipsum</a:t>
            </a:r>
          </a:p>
          <a:p>
            <a:r>
              <a:rPr lang="en-IN" dirty="0"/>
              <a:t>Lorem Ipsum</a:t>
            </a:r>
          </a:p>
          <a:p>
            <a:r>
              <a:rPr lang="en-IN" dirty="0"/>
              <a:t>Lorem Ipsum</a:t>
            </a:r>
          </a:p>
          <a:p>
            <a:r>
              <a:rPr lang="en-IN" dirty="0"/>
              <a:t>Lorem Ipsum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25006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1560" y="1340768"/>
            <a:ext cx="7848600" cy="1927225"/>
          </a:xfrm>
        </p:spPr>
        <p:txBody>
          <a:bodyPr/>
          <a:lstStyle/>
          <a:p>
            <a:r>
              <a:rPr lang="en-IN" dirty="0" smtClean="0"/>
              <a:t>Sample File</a:t>
            </a:r>
            <a:endParaRPr lang="en-IN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IN" dirty="0"/>
              <a:t>Lorem Ipsum</a:t>
            </a:r>
          </a:p>
        </p:txBody>
      </p:sp>
      <p:sp>
        <p:nvSpPr>
          <p:cNvPr id="4" name="Rectangle 3"/>
          <p:cNvSpPr/>
          <p:nvPr/>
        </p:nvSpPr>
        <p:spPr>
          <a:xfrm>
            <a:off x="3806406" y="3244334"/>
            <a:ext cx="2877711" cy="147732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dirty="0"/>
              <a:t>Lorem </a:t>
            </a:r>
            <a:r>
              <a:rPr lang="en-IN" dirty="0" err="1" smtClean="0"/>
              <a:t>Ipsum</a:t>
            </a:r>
            <a:r>
              <a:rPr lang="en-IN" dirty="0" err="1"/>
              <a:t>Lorem</a:t>
            </a:r>
            <a:r>
              <a:rPr lang="en-IN" dirty="0"/>
              <a:t> Ipsum</a:t>
            </a:r>
          </a:p>
          <a:p>
            <a:r>
              <a:rPr lang="en-IN" dirty="0"/>
              <a:t>Lorem Ipsum</a:t>
            </a:r>
          </a:p>
          <a:p>
            <a:r>
              <a:rPr lang="en-IN" dirty="0"/>
              <a:t>Lorem Ipsum</a:t>
            </a:r>
          </a:p>
          <a:p>
            <a:r>
              <a:rPr lang="en-IN" dirty="0"/>
              <a:t>Lorem Ipsum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25006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1560" y="1340768"/>
            <a:ext cx="7848600" cy="1927225"/>
          </a:xfrm>
        </p:spPr>
        <p:txBody>
          <a:bodyPr/>
          <a:lstStyle/>
          <a:p>
            <a:r>
              <a:rPr lang="en-IN" dirty="0" smtClean="0"/>
              <a:t>Sample File</a:t>
            </a:r>
            <a:endParaRPr lang="en-IN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IN" dirty="0"/>
              <a:t>Lorem Ipsum</a:t>
            </a:r>
          </a:p>
        </p:txBody>
      </p:sp>
      <p:sp>
        <p:nvSpPr>
          <p:cNvPr id="4" name="Rectangle 3"/>
          <p:cNvSpPr/>
          <p:nvPr/>
        </p:nvSpPr>
        <p:spPr>
          <a:xfrm>
            <a:off x="3806406" y="3244334"/>
            <a:ext cx="2877711" cy="147732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dirty="0"/>
              <a:t>Lorem </a:t>
            </a:r>
            <a:r>
              <a:rPr lang="en-IN" dirty="0" err="1" smtClean="0"/>
              <a:t>Ipsum</a:t>
            </a:r>
            <a:r>
              <a:rPr lang="en-IN" dirty="0" err="1"/>
              <a:t>Lorem</a:t>
            </a:r>
            <a:r>
              <a:rPr lang="en-IN" dirty="0"/>
              <a:t> Ipsum</a:t>
            </a:r>
          </a:p>
          <a:p>
            <a:r>
              <a:rPr lang="en-IN" dirty="0"/>
              <a:t>Lorem Ipsum</a:t>
            </a:r>
          </a:p>
          <a:p>
            <a:r>
              <a:rPr lang="en-IN" dirty="0"/>
              <a:t>Lorem Ipsum</a:t>
            </a:r>
          </a:p>
          <a:p>
            <a:r>
              <a:rPr lang="en-IN" dirty="0"/>
              <a:t>Lorem Ipsum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25006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1560" y="1340768"/>
            <a:ext cx="7848600" cy="1927225"/>
          </a:xfrm>
        </p:spPr>
        <p:txBody>
          <a:bodyPr/>
          <a:lstStyle/>
          <a:p>
            <a:r>
              <a:rPr lang="en-IN" dirty="0" smtClean="0"/>
              <a:t>Sample File</a:t>
            </a:r>
            <a:endParaRPr lang="en-IN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IN" dirty="0"/>
              <a:t>Lorem Ipsum</a:t>
            </a:r>
          </a:p>
        </p:txBody>
      </p:sp>
      <p:sp>
        <p:nvSpPr>
          <p:cNvPr id="4" name="Rectangle 3"/>
          <p:cNvSpPr/>
          <p:nvPr/>
        </p:nvSpPr>
        <p:spPr>
          <a:xfrm>
            <a:off x="3806406" y="3244334"/>
            <a:ext cx="2877711" cy="147732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dirty="0"/>
              <a:t>Lorem </a:t>
            </a:r>
            <a:r>
              <a:rPr lang="en-IN" dirty="0" err="1" smtClean="0"/>
              <a:t>Ipsum</a:t>
            </a:r>
            <a:r>
              <a:rPr lang="en-IN" dirty="0" err="1"/>
              <a:t>Lorem</a:t>
            </a:r>
            <a:r>
              <a:rPr lang="en-IN" dirty="0"/>
              <a:t> Ipsum</a:t>
            </a:r>
          </a:p>
          <a:p>
            <a:r>
              <a:rPr lang="en-IN" dirty="0"/>
              <a:t>Lorem Ipsum</a:t>
            </a:r>
          </a:p>
          <a:p>
            <a:r>
              <a:rPr lang="en-IN" dirty="0"/>
              <a:t>Lorem Ipsum</a:t>
            </a:r>
          </a:p>
          <a:p>
            <a:r>
              <a:rPr lang="en-IN" dirty="0"/>
              <a:t>Lorem Ipsum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25006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1560" y="1340768"/>
            <a:ext cx="7848600" cy="1927225"/>
          </a:xfrm>
        </p:spPr>
        <p:txBody>
          <a:bodyPr/>
          <a:lstStyle/>
          <a:p>
            <a:r>
              <a:rPr lang="en-IN" dirty="0" smtClean="0"/>
              <a:t>Sample File</a:t>
            </a:r>
            <a:endParaRPr lang="en-IN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IN" dirty="0"/>
              <a:t>Lorem Ipsum</a:t>
            </a:r>
          </a:p>
        </p:txBody>
      </p:sp>
      <p:sp>
        <p:nvSpPr>
          <p:cNvPr id="4" name="Rectangle 3"/>
          <p:cNvSpPr/>
          <p:nvPr/>
        </p:nvSpPr>
        <p:spPr>
          <a:xfrm>
            <a:off x="3806406" y="3244334"/>
            <a:ext cx="2877711" cy="147732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dirty="0"/>
              <a:t>Lorem </a:t>
            </a:r>
            <a:r>
              <a:rPr lang="en-IN" dirty="0" err="1" smtClean="0"/>
              <a:t>Ipsum</a:t>
            </a:r>
            <a:r>
              <a:rPr lang="en-IN" dirty="0" err="1"/>
              <a:t>Lorem</a:t>
            </a:r>
            <a:r>
              <a:rPr lang="en-IN" dirty="0"/>
              <a:t> Ipsum</a:t>
            </a:r>
          </a:p>
          <a:p>
            <a:r>
              <a:rPr lang="en-IN" dirty="0"/>
              <a:t>Lorem Ipsum</a:t>
            </a:r>
          </a:p>
          <a:p>
            <a:r>
              <a:rPr lang="en-IN" dirty="0"/>
              <a:t>Lorem Ipsum</a:t>
            </a:r>
          </a:p>
          <a:p>
            <a:r>
              <a:rPr lang="en-IN" dirty="0"/>
              <a:t>Lorem Ipsum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25006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1560" y="1340768"/>
            <a:ext cx="7848600" cy="1927225"/>
          </a:xfrm>
        </p:spPr>
        <p:txBody>
          <a:bodyPr/>
          <a:lstStyle/>
          <a:p>
            <a:r>
              <a:rPr lang="en-IN" dirty="0" smtClean="0"/>
              <a:t>Sample File</a:t>
            </a:r>
            <a:endParaRPr lang="en-IN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IN" dirty="0"/>
              <a:t>Lorem Ipsum</a:t>
            </a:r>
          </a:p>
        </p:txBody>
      </p:sp>
      <p:sp>
        <p:nvSpPr>
          <p:cNvPr id="4" name="Rectangle 3"/>
          <p:cNvSpPr/>
          <p:nvPr/>
        </p:nvSpPr>
        <p:spPr>
          <a:xfrm>
            <a:off x="3806406" y="3244334"/>
            <a:ext cx="2877711" cy="147732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dirty="0"/>
              <a:t>Lorem </a:t>
            </a:r>
            <a:r>
              <a:rPr lang="en-IN" dirty="0" err="1" smtClean="0"/>
              <a:t>Ipsum</a:t>
            </a:r>
            <a:r>
              <a:rPr lang="en-IN" dirty="0" err="1"/>
              <a:t>Lorem</a:t>
            </a:r>
            <a:r>
              <a:rPr lang="en-IN" dirty="0"/>
              <a:t> Ipsum</a:t>
            </a:r>
          </a:p>
          <a:p>
            <a:r>
              <a:rPr lang="en-IN" dirty="0"/>
              <a:t>Lorem Ipsum</a:t>
            </a:r>
          </a:p>
          <a:p>
            <a:r>
              <a:rPr lang="en-IN" dirty="0"/>
              <a:t>Lorem Ipsum</a:t>
            </a:r>
          </a:p>
          <a:p>
            <a:r>
              <a:rPr lang="en-IN" dirty="0"/>
              <a:t>Lorem Ipsum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25006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1560" y="1340768"/>
            <a:ext cx="7848600" cy="1927225"/>
          </a:xfrm>
        </p:spPr>
        <p:txBody>
          <a:bodyPr/>
          <a:lstStyle/>
          <a:p>
            <a:r>
              <a:rPr lang="en-IN" dirty="0" smtClean="0"/>
              <a:t>Sample File</a:t>
            </a:r>
            <a:endParaRPr lang="en-IN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IN" dirty="0"/>
              <a:t>Lorem Ipsum</a:t>
            </a:r>
          </a:p>
        </p:txBody>
      </p:sp>
      <p:sp>
        <p:nvSpPr>
          <p:cNvPr id="4" name="Rectangle 3"/>
          <p:cNvSpPr/>
          <p:nvPr/>
        </p:nvSpPr>
        <p:spPr>
          <a:xfrm>
            <a:off x="3806406" y="3244334"/>
            <a:ext cx="2877711" cy="147732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dirty="0"/>
              <a:t>Lorem </a:t>
            </a:r>
            <a:r>
              <a:rPr lang="en-IN" dirty="0" err="1" smtClean="0"/>
              <a:t>Ipsum</a:t>
            </a:r>
            <a:r>
              <a:rPr lang="en-IN" dirty="0" err="1"/>
              <a:t>Lorem</a:t>
            </a:r>
            <a:r>
              <a:rPr lang="en-IN" dirty="0"/>
              <a:t> Ipsum</a:t>
            </a:r>
          </a:p>
          <a:p>
            <a:r>
              <a:rPr lang="en-IN" dirty="0"/>
              <a:t>Lorem Ipsum</a:t>
            </a:r>
          </a:p>
          <a:p>
            <a:r>
              <a:rPr lang="en-IN" dirty="0"/>
              <a:t>Lorem Ipsum</a:t>
            </a:r>
          </a:p>
          <a:p>
            <a:r>
              <a:rPr lang="en-IN" dirty="0"/>
              <a:t>Lorem Ipsum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25006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1560" y="1340768"/>
            <a:ext cx="7848600" cy="1927225"/>
          </a:xfrm>
        </p:spPr>
        <p:txBody>
          <a:bodyPr/>
          <a:lstStyle/>
          <a:p>
            <a:r>
              <a:rPr lang="en-IN" dirty="0" smtClean="0"/>
              <a:t>Sample File</a:t>
            </a:r>
            <a:endParaRPr lang="en-IN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IN" dirty="0"/>
              <a:t>Lorem Ipsum</a:t>
            </a:r>
          </a:p>
        </p:txBody>
      </p:sp>
      <p:sp>
        <p:nvSpPr>
          <p:cNvPr id="4" name="Rectangle 3"/>
          <p:cNvSpPr/>
          <p:nvPr/>
        </p:nvSpPr>
        <p:spPr>
          <a:xfrm>
            <a:off x="3806406" y="3244334"/>
            <a:ext cx="2877711" cy="147732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dirty="0"/>
              <a:t>Lorem </a:t>
            </a:r>
            <a:r>
              <a:rPr lang="en-IN" dirty="0" err="1" smtClean="0"/>
              <a:t>Ipsum</a:t>
            </a:r>
            <a:r>
              <a:rPr lang="en-IN" dirty="0" err="1"/>
              <a:t>Lorem</a:t>
            </a:r>
            <a:r>
              <a:rPr lang="en-IN" dirty="0"/>
              <a:t> Ipsum</a:t>
            </a:r>
          </a:p>
          <a:p>
            <a:r>
              <a:rPr lang="en-IN" dirty="0"/>
              <a:t>Lorem Ipsum</a:t>
            </a:r>
          </a:p>
          <a:p>
            <a:r>
              <a:rPr lang="en-IN" dirty="0"/>
              <a:t>Lorem Ipsum</a:t>
            </a:r>
          </a:p>
          <a:p>
            <a:r>
              <a:rPr lang="en-IN" dirty="0"/>
              <a:t>Lorem Ipsum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25006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1560" y="1340768"/>
            <a:ext cx="7848600" cy="1927225"/>
          </a:xfrm>
        </p:spPr>
        <p:txBody>
          <a:bodyPr/>
          <a:lstStyle/>
          <a:p>
            <a:r>
              <a:rPr lang="en-IN" dirty="0" smtClean="0"/>
              <a:t>Sample File</a:t>
            </a:r>
            <a:endParaRPr lang="en-IN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IN" dirty="0"/>
              <a:t>Lorem Ipsum</a:t>
            </a:r>
          </a:p>
        </p:txBody>
      </p:sp>
      <p:sp>
        <p:nvSpPr>
          <p:cNvPr id="4" name="Rectangle 3"/>
          <p:cNvSpPr/>
          <p:nvPr/>
        </p:nvSpPr>
        <p:spPr>
          <a:xfrm>
            <a:off x="3806406" y="3244334"/>
            <a:ext cx="2877711" cy="147732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dirty="0"/>
              <a:t>Lorem </a:t>
            </a:r>
            <a:r>
              <a:rPr lang="en-IN" dirty="0" err="1" smtClean="0"/>
              <a:t>Ipsum</a:t>
            </a:r>
            <a:r>
              <a:rPr lang="en-IN" dirty="0" err="1"/>
              <a:t>Lorem</a:t>
            </a:r>
            <a:r>
              <a:rPr lang="en-IN" dirty="0"/>
              <a:t> Ipsum</a:t>
            </a:r>
          </a:p>
          <a:p>
            <a:r>
              <a:rPr lang="en-IN" dirty="0"/>
              <a:t>Lorem Ipsum</a:t>
            </a:r>
          </a:p>
          <a:p>
            <a:r>
              <a:rPr lang="en-IN" dirty="0"/>
              <a:t>Lorem Ipsum</a:t>
            </a:r>
          </a:p>
          <a:p>
            <a:r>
              <a:rPr lang="en-IN" dirty="0"/>
              <a:t>Lorem Ipsum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25006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1560" y="1340768"/>
            <a:ext cx="7848600" cy="1927225"/>
          </a:xfrm>
        </p:spPr>
        <p:txBody>
          <a:bodyPr/>
          <a:lstStyle/>
          <a:p>
            <a:r>
              <a:rPr lang="en-IN" dirty="0" smtClean="0"/>
              <a:t>Sample File</a:t>
            </a:r>
            <a:endParaRPr lang="en-IN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IN" dirty="0"/>
              <a:t>Lorem Ipsum</a:t>
            </a:r>
          </a:p>
        </p:txBody>
      </p:sp>
      <p:sp>
        <p:nvSpPr>
          <p:cNvPr id="4" name="Rectangle 3"/>
          <p:cNvSpPr/>
          <p:nvPr/>
        </p:nvSpPr>
        <p:spPr>
          <a:xfrm>
            <a:off x="3806406" y="3244334"/>
            <a:ext cx="2877711" cy="147732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dirty="0"/>
              <a:t>Lorem </a:t>
            </a:r>
            <a:r>
              <a:rPr lang="en-IN" dirty="0" err="1" smtClean="0"/>
              <a:t>Ipsum</a:t>
            </a:r>
            <a:r>
              <a:rPr lang="en-IN" dirty="0" err="1"/>
              <a:t>Lorem</a:t>
            </a:r>
            <a:r>
              <a:rPr lang="en-IN" dirty="0"/>
              <a:t> Ipsum</a:t>
            </a:r>
          </a:p>
          <a:p>
            <a:r>
              <a:rPr lang="en-IN" dirty="0"/>
              <a:t>Lorem Ipsum</a:t>
            </a:r>
          </a:p>
          <a:p>
            <a:r>
              <a:rPr lang="en-IN" dirty="0"/>
              <a:t>Lorem Ipsum</a:t>
            </a:r>
          </a:p>
          <a:p>
            <a:r>
              <a:rPr lang="en-IN" dirty="0"/>
              <a:t>Lorem Ipsum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25006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1560" y="1340768"/>
            <a:ext cx="7848600" cy="1927225"/>
          </a:xfrm>
        </p:spPr>
        <p:txBody>
          <a:bodyPr/>
          <a:lstStyle/>
          <a:p>
            <a:r>
              <a:rPr lang="en-IN" dirty="0" smtClean="0"/>
              <a:t>Sample File</a:t>
            </a:r>
            <a:endParaRPr lang="en-IN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IN" dirty="0"/>
              <a:t>Lorem Ipsum</a:t>
            </a:r>
          </a:p>
        </p:txBody>
      </p:sp>
      <p:sp>
        <p:nvSpPr>
          <p:cNvPr id="4" name="Rectangle 3"/>
          <p:cNvSpPr/>
          <p:nvPr/>
        </p:nvSpPr>
        <p:spPr>
          <a:xfrm>
            <a:off x="3806406" y="3244334"/>
            <a:ext cx="2877711" cy="147732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dirty="0"/>
              <a:t>Lorem </a:t>
            </a:r>
            <a:r>
              <a:rPr lang="en-IN" dirty="0" err="1" smtClean="0"/>
              <a:t>Ipsum</a:t>
            </a:r>
            <a:r>
              <a:rPr lang="en-IN" dirty="0" err="1"/>
              <a:t>Lorem</a:t>
            </a:r>
            <a:r>
              <a:rPr lang="en-IN" dirty="0"/>
              <a:t> Ipsum</a:t>
            </a:r>
          </a:p>
          <a:p>
            <a:r>
              <a:rPr lang="en-IN" dirty="0"/>
              <a:t>Lorem Ipsum</a:t>
            </a:r>
          </a:p>
          <a:p>
            <a:r>
              <a:rPr lang="en-IN" dirty="0"/>
              <a:t>Lorem Ipsum</a:t>
            </a:r>
          </a:p>
          <a:p>
            <a:r>
              <a:rPr lang="en-IN" dirty="0"/>
              <a:t>Lorem Ipsum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25006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1560" y="1340768"/>
            <a:ext cx="7848600" cy="1927225"/>
          </a:xfrm>
        </p:spPr>
        <p:txBody>
          <a:bodyPr/>
          <a:lstStyle/>
          <a:p>
            <a:r>
              <a:rPr lang="en-IN" dirty="0" smtClean="0"/>
              <a:t>Sample File</a:t>
            </a:r>
            <a:endParaRPr lang="en-IN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IN" dirty="0"/>
              <a:t>Lorem Ipsum</a:t>
            </a:r>
          </a:p>
        </p:txBody>
      </p:sp>
      <p:sp>
        <p:nvSpPr>
          <p:cNvPr id="4" name="Rectangle 3"/>
          <p:cNvSpPr/>
          <p:nvPr/>
        </p:nvSpPr>
        <p:spPr>
          <a:xfrm>
            <a:off x="3806406" y="3244334"/>
            <a:ext cx="2877711" cy="147732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dirty="0"/>
              <a:t>Lorem </a:t>
            </a:r>
            <a:r>
              <a:rPr lang="en-IN" dirty="0" err="1" smtClean="0"/>
              <a:t>Ipsum</a:t>
            </a:r>
            <a:r>
              <a:rPr lang="en-IN" dirty="0" err="1"/>
              <a:t>Lorem</a:t>
            </a:r>
            <a:r>
              <a:rPr lang="en-IN" dirty="0"/>
              <a:t> Ipsum</a:t>
            </a:r>
          </a:p>
          <a:p>
            <a:r>
              <a:rPr lang="en-IN" dirty="0"/>
              <a:t>Lorem Ipsum</a:t>
            </a:r>
          </a:p>
          <a:p>
            <a:r>
              <a:rPr lang="en-IN" dirty="0"/>
              <a:t>Lorem Ipsum</a:t>
            </a:r>
          </a:p>
          <a:p>
            <a:r>
              <a:rPr lang="en-IN" dirty="0"/>
              <a:t>Lorem Ipsum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25006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1560" y="1340768"/>
            <a:ext cx="7848600" cy="1927225"/>
          </a:xfrm>
        </p:spPr>
        <p:txBody>
          <a:bodyPr/>
          <a:lstStyle/>
          <a:p>
            <a:r>
              <a:rPr lang="en-IN" dirty="0" smtClean="0"/>
              <a:t>Sample File</a:t>
            </a:r>
            <a:endParaRPr lang="en-IN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IN" dirty="0"/>
              <a:t>Lorem Ipsum</a:t>
            </a:r>
          </a:p>
        </p:txBody>
      </p:sp>
      <p:sp>
        <p:nvSpPr>
          <p:cNvPr id="4" name="Rectangle 3"/>
          <p:cNvSpPr/>
          <p:nvPr/>
        </p:nvSpPr>
        <p:spPr>
          <a:xfrm>
            <a:off x="3806406" y="3244334"/>
            <a:ext cx="2877711" cy="147732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dirty="0"/>
              <a:t>Lorem </a:t>
            </a:r>
            <a:r>
              <a:rPr lang="en-IN" dirty="0" err="1" smtClean="0"/>
              <a:t>Ipsum</a:t>
            </a:r>
            <a:r>
              <a:rPr lang="en-IN" dirty="0" err="1"/>
              <a:t>Lorem</a:t>
            </a:r>
            <a:r>
              <a:rPr lang="en-IN" dirty="0"/>
              <a:t> Ipsum</a:t>
            </a:r>
          </a:p>
          <a:p>
            <a:r>
              <a:rPr lang="en-IN" dirty="0"/>
              <a:t>Lorem Ipsum</a:t>
            </a:r>
          </a:p>
          <a:p>
            <a:r>
              <a:rPr lang="en-IN" dirty="0"/>
              <a:t>Lorem Ipsum</a:t>
            </a:r>
          </a:p>
          <a:p>
            <a:r>
              <a:rPr lang="en-IN" dirty="0"/>
              <a:t>Lorem Ipsum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25006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1560" y="1340768"/>
            <a:ext cx="7848600" cy="1927225"/>
          </a:xfrm>
        </p:spPr>
        <p:txBody>
          <a:bodyPr/>
          <a:lstStyle/>
          <a:p>
            <a:r>
              <a:rPr lang="en-IN" dirty="0" smtClean="0"/>
              <a:t>Sample File</a:t>
            </a:r>
            <a:endParaRPr lang="en-IN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IN" dirty="0"/>
              <a:t>Lorem Ipsum</a:t>
            </a:r>
          </a:p>
        </p:txBody>
      </p:sp>
      <p:sp>
        <p:nvSpPr>
          <p:cNvPr id="4" name="Rectangle 3"/>
          <p:cNvSpPr/>
          <p:nvPr/>
        </p:nvSpPr>
        <p:spPr>
          <a:xfrm>
            <a:off x="3806406" y="3244334"/>
            <a:ext cx="2877711" cy="147732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dirty="0"/>
              <a:t>Lorem </a:t>
            </a:r>
            <a:r>
              <a:rPr lang="en-IN" dirty="0" err="1" smtClean="0"/>
              <a:t>Ipsum</a:t>
            </a:r>
            <a:r>
              <a:rPr lang="en-IN" dirty="0" err="1"/>
              <a:t>Lorem</a:t>
            </a:r>
            <a:r>
              <a:rPr lang="en-IN" dirty="0"/>
              <a:t> Ipsum</a:t>
            </a:r>
          </a:p>
          <a:p>
            <a:r>
              <a:rPr lang="en-IN" dirty="0"/>
              <a:t>Lorem Ipsum</a:t>
            </a:r>
          </a:p>
          <a:p>
            <a:r>
              <a:rPr lang="en-IN" dirty="0"/>
              <a:t>Lorem Ipsum</a:t>
            </a:r>
          </a:p>
          <a:p>
            <a:r>
              <a:rPr lang="en-IN" dirty="0"/>
              <a:t>Lorem Ipsum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25006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1560" y="1340768"/>
            <a:ext cx="7848600" cy="1927225"/>
          </a:xfrm>
        </p:spPr>
        <p:txBody>
          <a:bodyPr/>
          <a:lstStyle/>
          <a:p>
            <a:r>
              <a:rPr lang="en-IN" dirty="0" smtClean="0"/>
              <a:t>Sample File</a:t>
            </a:r>
            <a:endParaRPr lang="en-IN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IN" dirty="0"/>
              <a:t>Lorem Ipsum</a:t>
            </a:r>
          </a:p>
        </p:txBody>
      </p:sp>
      <p:sp>
        <p:nvSpPr>
          <p:cNvPr id="4" name="Rectangle 3"/>
          <p:cNvSpPr/>
          <p:nvPr/>
        </p:nvSpPr>
        <p:spPr>
          <a:xfrm>
            <a:off x="3806406" y="3244334"/>
            <a:ext cx="2877711" cy="147732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dirty="0"/>
              <a:t>Lorem </a:t>
            </a:r>
            <a:r>
              <a:rPr lang="en-IN" dirty="0" err="1" smtClean="0"/>
              <a:t>Ipsum</a:t>
            </a:r>
            <a:r>
              <a:rPr lang="en-IN" dirty="0" err="1"/>
              <a:t>Lorem</a:t>
            </a:r>
            <a:r>
              <a:rPr lang="en-IN" dirty="0"/>
              <a:t> Ipsum</a:t>
            </a:r>
          </a:p>
          <a:p>
            <a:r>
              <a:rPr lang="en-IN" dirty="0"/>
              <a:t>Lorem Ipsum</a:t>
            </a:r>
          </a:p>
          <a:p>
            <a:r>
              <a:rPr lang="en-IN" dirty="0"/>
              <a:t>Lorem Ipsum</a:t>
            </a:r>
          </a:p>
          <a:p>
            <a:r>
              <a:rPr lang="en-IN" dirty="0"/>
              <a:t>Lorem Ipsum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25006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1560" y="1340768"/>
            <a:ext cx="7848600" cy="1927225"/>
          </a:xfrm>
        </p:spPr>
        <p:txBody>
          <a:bodyPr/>
          <a:lstStyle/>
          <a:p>
            <a:r>
              <a:rPr lang="en-IN" dirty="0" smtClean="0"/>
              <a:t>Sample File</a:t>
            </a:r>
            <a:endParaRPr lang="en-IN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IN" dirty="0"/>
              <a:t>Lorem Ipsum</a:t>
            </a:r>
          </a:p>
        </p:txBody>
      </p:sp>
      <p:sp>
        <p:nvSpPr>
          <p:cNvPr id="4" name="Rectangle 3"/>
          <p:cNvSpPr/>
          <p:nvPr/>
        </p:nvSpPr>
        <p:spPr>
          <a:xfrm>
            <a:off x="3806406" y="3244334"/>
            <a:ext cx="2877711" cy="147732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dirty="0"/>
              <a:t>Lorem </a:t>
            </a:r>
            <a:r>
              <a:rPr lang="en-IN" dirty="0" err="1" smtClean="0"/>
              <a:t>Ipsum</a:t>
            </a:r>
            <a:r>
              <a:rPr lang="en-IN" dirty="0" err="1"/>
              <a:t>Lorem</a:t>
            </a:r>
            <a:r>
              <a:rPr lang="en-IN" dirty="0"/>
              <a:t> Ipsum</a:t>
            </a:r>
          </a:p>
          <a:p>
            <a:r>
              <a:rPr lang="en-IN" dirty="0"/>
              <a:t>Lorem Ipsum</a:t>
            </a:r>
          </a:p>
          <a:p>
            <a:r>
              <a:rPr lang="en-IN" dirty="0"/>
              <a:t>Lorem Ipsum</a:t>
            </a:r>
          </a:p>
          <a:p>
            <a:r>
              <a:rPr lang="en-IN" dirty="0"/>
              <a:t>Lorem Ipsum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25006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1560" y="1340768"/>
            <a:ext cx="7848600" cy="1927225"/>
          </a:xfrm>
        </p:spPr>
        <p:txBody>
          <a:bodyPr/>
          <a:lstStyle/>
          <a:p>
            <a:r>
              <a:rPr lang="en-IN" dirty="0" smtClean="0"/>
              <a:t>Sample File</a:t>
            </a:r>
            <a:endParaRPr lang="en-IN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IN" dirty="0"/>
              <a:t>Lorem Ipsum</a:t>
            </a:r>
          </a:p>
        </p:txBody>
      </p:sp>
      <p:sp>
        <p:nvSpPr>
          <p:cNvPr id="4" name="Rectangle 3"/>
          <p:cNvSpPr/>
          <p:nvPr/>
        </p:nvSpPr>
        <p:spPr>
          <a:xfrm>
            <a:off x="3806406" y="3244334"/>
            <a:ext cx="2877711" cy="147732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dirty="0"/>
              <a:t>Lorem </a:t>
            </a:r>
            <a:r>
              <a:rPr lang="en-IN" dirty="0" err="1" smtClean="0"/>
              <a:t>Ipsum</a:t>
            </a:r>
            <a:r>
              <a:rPr lang="en-IN" dirty="0" err="1"/>
              <a:t>Lorem</a:t>
            </a:r>
            <a:r>
              <a:rPr lang="en-IN" dirty="0"/>
              <a:t> Ipsum</a:t>
            </a:r>
          </a:p>
          <a:p>
            <a:r>
              <a:rPr lang="en-IN" dirty="0"/>
              <a:t>Lorem Ipsum</a:t>
            </a:r>
          </a:p>
          <a:p>
            <a:r>
              <a:rPr lang="en-IN" dirty="0"/>
              <a:t>Lorem Ipsum</a:t>
            </a:r>
          </a:p>
          <a:p>
            <a:r>
              <a:rPr lang="en-IN" dirty="0"/>
              <a:t>Lorem Ipsum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25006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1560" y="1340768"/>
            <a:ext cx="7848600" cy="1927225"/>
          </a:xfrm>
        </p:spPr>
        <p:txBody>
          <a:bodyPr/>
          <a:lstStyle/>
          <a:p>
            <a:r>
              <a:rPr lang="en-IN" dirty="0" smtClean="0"/>
              <a:t>Sample File</a:t>
            </a:r>
            <a:endParaRPr lang="en-IN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IN" dirty="0"/>
              <a:t>Lorem Ipsum</a:t>
            </a:r>
          </a:p>
        </p:txBody>
      </p:sp>
      <p:sp>
        <p:nvSpPr>
          <p:cNvPr id="4" name="Rectangle 3"/>
          <p:cNvSpPr/>
          <p:nvPr/>
        </p:nvSpPr>
        <p:spPr>
          <a:xfrm>
            <a:off x="3806406" y="3244334"/>
            <a:ext cx="2877711" cy="147732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dirty="0"/>
              <a:t>Lorem </a:t>
            </a:r>
            <a:r>
              <a:rPr lang="en-IN" dirty="0" err="1" smtClean="0"/>
              <a:t>Ipsum</a:t>
            </a:r>
            <a:r>
              <a:rPr lang="en-IN" dirty="0" err="1"/>
              <a:t>Lorem</a:t>
            </a:r>
            <a:r>
              <a:rPr lang="en-IN" dirty="0"/>
              <a:t> Ipsum</a:t>
            </a:r>
          </a:p>
          <a:p>
            <a:r>
              <a:rPr lang="en-IN" dirty="0"/>
              <a:t>Lorem Ipsum</a:t>
            </a:r>
          </a:p>
          <a:p>
            <a:r>
              <a:rPr lang="en-IN" dirty="0"/>
              <a:t>Lorem Ipsum</a:t>
            </a:r>
          </a:p>
          <a:p>
            <a:r>
              <a:rPr lang="en-IN" dirty="0"/>
              <a:t>Lorem Ipsum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25006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1560" y="1340768"/>
            <a:ext cx="7848600" cy="1927225"/>
          </a:xfrm>
        </p:spPr>
        <p:txBody>
          <a:bodyPr/>
          <a:lstStyle/>
          <a:p>
            <a:r>
              <a:rPr lang="en-IN" dirty="0" smtClean="0"/>
              <a:t>Sample File</a:t>
            </a:r>
            <a:endParaRPr lang="en-IN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IN" dirty="0"/>
              <a:t>Lorem Ipsum</a:t>
            </a:r>
          </a:p>
        </p:txBody>
      </p:sp>
      <p:sp>
        <p:nvSpPr>
          <p:cNvPr id="4" name="Rectangle 3"/>
          <p:cNvSpPr/>
          <p:nvPr/>
        </p:nvSpPr>
        <p:spPr>
          <a:xfrm>
            <a:off x="3806406" y="3244334"/>
            <a:ext cx="2877711" cy="147732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dirty="0"/>
              <a:t>Lorem </a:t>
            </a:r>
            <a:r>
              <a:rPr lang="en-IN" dirty="0" err="1" smtClean="0"/>
              <a:t>Ipsum</a:t>
            </a:r>
            <a:r>
              <a:rPr lang="en-IN" dirty="0" err="1"/>
              <a:t>Lorem</a:t>
            </a:r>
            <a:r>
              <a:rPr lang="en-IN" dirty="0"/>
              <a:t> Ipsum</a:t>
            </a:r>
          </a:p>
          <a:p>
            <a:r>
              <a:rPr lang="en-IN" dirty="0"/>
              <a:t>Lorem Ipsum</a:t>
            </a:r>
          </a:p>
          <a:p>
            <a:r>
              <a:rPr lang="en-IN" dirty="0"/>
              <a:t>Lorem Ipsum</a:t>
            </a:r>
          </a:p>
          <a:p>
            <a:r>
              <a:rPr lang="en-IN" dirty="0"/>
              <a:t>Lorem Ipsum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25006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1560" y="1340768"/>
            <a:ext cx="7848600" cy="1927225"/>
          </a:xfrm>
        </p:spPr>
        <p:txBody>
          <a:bodyPr/>
          <a:lstStyle/>
          <a:p>
            <a:r>
              <a:rPr lang="en-IN" dirty="0" smtClean="0"/>
              <a:t>Sample File</a:t>
            </a:r>
            <a:endParaRPr lang="en-IN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IN" dirty="0"/>
              <a:t>Lorem Ipsum</a:t>
            </a:r>
          </a:p>
        </p:txBody>
      </p:sp>
      <p:sp>
        <p:nvSpPr>
          <p:cNvPr id="4" name="Rectangle 3"/>
          <p:cNvSpPr/>
          <p:nvPr/>
        </p:nvSpPr>
        <p:spPr>
          <a:xfrm>
            <a:off x="3806406" y="3244334"/>
            <a:ext cx="2877711" cy="147732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dirty="0"/>
              <a:t>Lorem </a:t>
            </a:r>
            <a:r>
              <a:rPr lang="en-IN" dirty="0" err="1" smtClean="0"/>
              <a:t>Ipsum</a:t>
            </a:r>
            <a:r>
              <a:rPr lang="en-IN" dirty="0" err="1"/>
              <a:t>Lorem</a:t>
            </a:r>
            <a:r>
              <a:rPr lang="en-IN" dirty="0"/>
              <a:t> Ipsum</a:t>
            </a:r>
          </a:p>
          <a:p>
            <a:r>
              <a:rPr lang="en-IN" dirty="0"/>
              <a:t>Lorem Ipsum</a:t>
            </a:r>
          </a:p>
          <a:p>
            <a:r>
              <a:rPr lang="en-IN" dirty="0"/>
              <a:t>Lorem Ipsum</a:t>
            </a:r>
          </a:p>
          <a:p>
            <a:r>
              <a:rPr lang="en-IN" dirty="0"/>
              <a:t>Lorem Ipsum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25006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1560" y="1340768"/>
            <a:ext cx="7848600" cy="1927225"/>
          </a:xfrm>
        </p:spPr>
        <p:txBody>
          <a:bodyPr/>
          <a:lstStyle/>
          <a:p>
            <a:r>
              <a:rPr lang="en-IN" dirty="0" smtClean="0"/>
              <a:t>Sample File</a:t>
            </a:r>
            <a:endParaRPr lang="en-IN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IN" dirty="0"/>
              <a:t>Lorem Ipsum</a:t>
            </a:r>
          </a:p>
        </p:txBody>
      </p:sp>
      <p:sp>
        <p:nvSpPr>
          <p:cNvPr id="4" name="Rectangle 3"/>
          <p:cNvSpPr/>
          <p:nvPr/>
        </p:nvSpPr>
        <p:spPr>
          <a:xfrm>
            <a:off x="3806406" y="3244334"/>
            <a:ext cx="2877711" cy="147732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dirty="0"/>
              <a:t>Lorem </a:t>
            </a:r>
            <a:r>
              <a:rPr lang="en-IN" dirty="0" err="1" smtClean="0"/>
              <a:t>Ipsum</a:t>
            </a:r>
            <a:r>
              <a:rPr lang="en-IN" dirty="0" err="1"/>
              <a:t>Lorem</a:t>
            </a:r>
            <a:r>
              <a:rPr lang="en-IN" dirty="0"/>
              <a:t> Ipsum</a:t>
            </a:r>
          </a:p>
          <a:p>
            <a:r>
              <a:rPr lang="en-IN" dirty="0"/>
              <a:t>Lorem Ipsum</a:t>
            </a:r>
          </a:p>
          <a:p>
            <a:r>
              <a:rPr lang="en-IN" dirty="0"/>
              <a:t>Lorem Ipsum</a:t>
            </a:r>
          </a:p>
          <a:p>
            <a:r>
              <a:rPr lang="en-IN" dirty="0"/>
              <a:t>Lorem Ipsum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25006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1560" y="1340768"/>
            <a:ext cx="7848600" cy="1927225"/>
          </a:xfrm>
        </p:spPr>
        <p:txBody>
          <a:bodyPr/>
          <a:lstStyle/>
          <a:p>
            <a:r>
              <a:rPr lang="en-IN" dirty="0" smtClean="0"/>
              <a:t>Sample File</a:t>
            </a:r>
            <a:endParaRPr lang="en-IN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IN" dirty="0"/>
              <a:t>Lorem Ipsum</a:t>
            </a:r>
          </a:p>
        </p:txBody>
      </p:sp>
      <p:sp>
        <p:nvSpPr>
          <p:cNvPr id="4" name="Rectangle 3"/>
          <p:cNvSpPr/>
          <p:nvPr/>
        </p:nvSpPr>
        <p:spPr>
          <a:xfrm>
            <a:off x="3806406" y="3244334"/>
            <a:ext cx="2877711" cy="147732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dirty="0"/>
              <a:t>Lorem </a:t>
            </a:r>
            <a:r>
              <a:rPr lang="en-IN" dirty="0" err="1" smtClean="0"/>
              <a:t>Ipsum</a:t>
            </a:r>
            <a:r>
              <a:rPr lang="en-IN" dirty="0" err="1"/>
              <a:t>Lorem</a:t>
            </a:r>
            <a:r>
              <a:rPr lang="en-IN" dirty="0"/>
              <a:t> Ipsum</a:t>
            </a:r>
          </a:p>
          <a:p>
            <a:r>
              <a:rPr lang="en-IN" dirty="0"/>
              <a:t>Lorem Ipsum</a:t>
            </a:r>
          </a:p>
          <a:p>
            <a:r>
              <a:rPr lang="en-IN" dirty="0"/>
              <a:t>Lorem Ipsum</a:t>
            </a:r>
          </a:p>
          <a:p>
            <a:r>
              <a:rPr lang="en-IN" dirty="0"/>
              <a:t>Lorem Ipsum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25006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1560" y="1340768"/>
            <a:ext cx="7848600" cy="1927225"/>
          </a:xfrm>
        </p:spPr>
        <p:txBody>
          <a:bodyPr/>
          <a:lstStyle/>
          <a:p>
            <a:r>
              <a:rPr lang="en-IN" dirty="0" smtClean="0"/>
              <a:t>Sample File</a:t>
            </a:r>
            <a:endParaRPr lang="en-IN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IN" dirty="0"/>
              <a:t>Lorem Ipsum</a:t>
            </a:r>
          </a:p>
        </p:txBody>
      </p:sp>
      <p:sp>
        <p:nvSpPr>
          <p:cNvPr id="4" name="Rectangle 3"/>
          <p:cNvSpPr/>
          <p:nvPr/>
        </p:nvSpPr>
        <p:spPr>
          <a:xfrm>
            <a:off x="3806406" y="3244334"/>
            <a:ext cx="2877711" cy="147732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dirty="0"/>
              <a:t>Lorem </a:t>
            </a:r>
            <a:r>
              <a:rPr lang="en-IN" dirty="0" err="1" smtClean="0"/>
              <a:t>Ipsum</a:t>
            </a:r>
            <a:r>
              <a:rPr lang="en-IN" dirty="0" err="1"/>
              <a:t>Lorem</a:t>
            </a:r>
            <a:r>
              <a:rPr lang="en-IN" dirty="0"/>
              <a:t> Ipsum</a:t>
            </a:r>
          </a:p>
          <a:p>
            <a:r>
              <a:rPr lang="en-IN" dirty="0"/>
              <a:t>Lorem Ipsum</a:t>
            </a:r>
          </a:p>
          <a:p>
            <a:r>
              <a:rPr lang="en-IN" dirty="0"/>
              <a:t>Lorem Ipsum</a:t>
            </a:r>
          </a:p>
          <a:p>
            <a:r>
              <a:rPr lang="en-IN" dirty="0"/>
              <a:t>Lorem Ipsum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25006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1560" y="1340768"/>
            <a:ext cx="7848600" cy="1927225"/>
          </a:xfrm>
        </p:spPr>
        <p:txBody>
          <a:bodyPr/>
          <a:lstStyle/>
          <a:p>
            <a:r>
              <a:rPr lang="en-IN" dirty="0" smtClean="0"/>
              <a:t>Sample File</a:t>
            </a:r>
            <a:endParaRPr lang="en-IN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IN" dirty="0"/>
              <a:t>Lorem Ipsum</a:t>
            </a:r>
          </a:p>
        </p:txBody>
      </p:sp>
      <p:sp>
        <p:nvSpPr>
          <p:cNvPr id="4" name="Rectangle 3"/>
          <p:cNvSpPr/>
          <p:nvPr/>
        </p:nvSpPr>
        <p:spPr>
          <a:xfrm>
            <a:off x="3806406" y="3244334"/>
            <a:ext cx="2877711" cy="147732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dirty="0"/>
              <a:t>Lorem </a:t>
            </a:r>
            <a:r>
              <a:rPr lang="en-IN" dirty="0" err="1" smtClean="0"/>
              <a:t>Ipsum</a:t>
            </a:r>
            <a:r>
              <a:rPr lang="en-IN" dirty="0" err="1"/>
              <a:t>Lorem</a:t>
            </a:r>
            <a:r>
              <a:rPr lang="en-IN" dirty="0"/>
              <a:t> Ipsum</a:t>
            </a:r>
          </a:p>
          <a:p>
            <a:r>
              <a:rPr lang="en-IN" dirty="0"/>
              <a:t>Lorem Ipsum</a:t>
            </a:r>
          </a:p>
          <a:p>
            <a:r>
              <a:rPr lang="en-IN" dirty="0"/>
              <a:t>Lorem Ipsum</a:t>
            </a:r>
          </a:p>
          <a:p>
            <a:r>
              <a:rPr lang="en-IN" dirty="0"/>
              <a:t>Lorem Ipsum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25006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1560" y="1340768"/>
            <a:ext cx="7848600" cy="1927225"/>
          </a:xfrm>
        </p:spPr>
        <p:txBody>
          <a:bodyPr/>
          <a:lstStyle/>
          <a:p>
            <a:r>
              <a:rPr lang="en-IN" dirty="0" smtClean="0"/>
              <a:t>Sample File</a:t>
            </a:r>
            <a:endParaRPr lang="en-IN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IN" dirty="0"/>
              <a:t>Lorem Ipsum</a:t>
            </a:r>
          </a:p>
        </p:txBody>
      </p:sp>
      <p:sp>
        <p:nvSpPr>
          <p:cNvPr id="4" name="Rectangle 3"/>
          <p:cNvSpPr/>
          <p:nvPr/>
        </p:nvSpPr>
        <p:spPr>
          <a:xfrm>
            <a:off x="3806406" y="3244334"/>
            <a:ext cx="2877711" cy="147732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dirty="0"/>
              <a:t>Lorem </a:t>
            </a:r>
            <a:r>
              <a:rPr lang="en-IN" dirty="0" err="1" smtClean="0"/>
              <a:t>Ipsum</a:t>
            </a:r>
            <a:r>
              <a:rPr lang="en-IN" dirty="0" err="1"/>
              <a:t>Lorem</a:t>
            </a:r>
            <a:r>
              <a:rPr lang="en-IN" dirty="0"/>
              <a:t> Ipsum</a:t>
            </a:r>
          </a:p>
          <a:p>
            <a:r>
              <a:rPr lang="en-IN" dirty="0"/>
              <a:t>Lorem Ipsum</a:t>
            </a:r>
          </a:p>
          <a:p>
            <a:r>
              <a:rPr lang="en-IN" dirty="0"/>
              <a:t>Lorem Ipsum</a:t>
            </a:r>
          </a:p>
          <a:p>
            <a:r>
              <a:rPr lang="en-IN" dirty="0"/>
              <a:t>Lorem Ipsum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25006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1560" y="1340768"/>
            <a:ext cx="7848600" cy="1927225"/>
          </a:xfrm>
        </p:spPr>
        <p:txBody>
          <a:bodyPr/>
          <a:lstStyle/>
          <a:p>
            <a:r>
              <a:rPr lang="en-IN" dirty="0" smtClean="0"/>
              <a:t>Sample File</a:t>
            </a:r>
            <a:endParaRPr lang="en-IN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IN" dirty="0"/>
              <a:t>Lorem Ipsum</a:t>
            </a:r>
          </a:p>
        </p:txBody>
      </p:sp>
      <p:sp>
        <p:nvSpPr>
          <p:cNvPr id="4" name="Rectangle 3"/>
          <p:cNvSpPr/>
          <p:nvPr/>
        </p:nvSpPr>
        <p:spPr>
          <a:xfrm>
            <a:off x="3806406" y="3244334"/>
            <a:ext cx="2877711" cy="147732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dirty="0"/>
              <a:t>Lorem </a:t>
            </a:r>
            <a:r>
              <a:rPr lang="en-IN" dirty="0" err="1" smtClean="0"/>
              <a:t>Ipsum</a:t>
            </a:r>
            <a:r>
              <a:rPr lang="en-IN" dirty="0" err="1"/>
              <a:t>Lorem</a:t>
            </a:r>
            <a:r>
              <a:rPr lang="en-IN" dirty="0"/>
              <a:t> Ipsum</a:t>
            </a:r>
          </a:p>
          <a:p>
            <a:r>
              <a:rPr lang="en-IN" dirty="0"/>
              <a:t>Lorem Ipsum</a:t>
            </a:r>
          </a:p>
          <a:p>
            <a:r>
              <a:rPr lang="en-IN" dirty="0"/>
              <a:t>Lorem Ipsum</a:t>
            </a:r>
          </a:p>
          <a:p>
            <a:r>
              <a:rPr lang="en-IN" dirty="0"/>
              <a:t>Lorem Ipsum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25006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1560" y="1340768"/>
            <a:ext cx="7848600" cy="1927225"/>
          </a:xfrm>
        </p:spPr>
        <p:txBody>
          <a:bodyPr/>
          <a:lstStyle/>
          <a:p>
            <a:r>
              <a:rPr lang="en-IN" dirty="0" smtClean="0"/>
              <a:t>Sample File</a:t>
            </a:r>
            <a:endParaRPr lang="en-IN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IN" dirty="0"/>
              <a:t>Lorem Ipsum</a:t>
            </a:r>
          </a:p>
        </p:txBody>
      </p:sp>
      <p:sp>
        <p:nvSpPr>
          <p:cNvPr id="4" name="Rectangle 3"/>
          <p:cNvSpPr/>
          <p:nvPr/>
        </p:nvSpPr>
        <p:spPr>
          <a:xfrm>
            <a:off x="3806406" y="3244334"/>
            <a:ext cx="2877711" cy="147732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dirty="0"/>
              <a:t>Lorem </a:t>
            </a:r>
            <a:r>
              <a:rPr lang="en-IN" dirty="0" err="1" smtClean="0"/>
              <a:t>Ipsum</a:t>
            </a:r>
            <a:r>
              <a:rPr lang="en-IN" dirty="0" err="1"/>
              <a:t>Lorem</a:t>
            </a:r>
            <a:r>
              <a:rPr lang="en-IN" dirty="0"/>
              <a:t> Ipsum</a:t>
            </a:r>
          </a:p>
          <a:p>
            <a:r>
              <a:rPr lang="en-IN" dirty="0"/>
              <a:t>Lorem Ipsum</a:t>
            </a:r>
          </a:p>
          <a:p>
            <a:r>
              <a:rPr lang="en-IN" dirty="0"/>
              <a:t>Lorem Ipsum</a:t>
            </a:r>
          </a:p>
          <a:p>
            <a:r>
              <a:rPr lang="en-IN" dirty="0"/>
              <a:t>Lorem Ipsum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25006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1560" y="1340768"/>
            <a:ext cx="7848600" cy="1927225"/>
          </a:xfrm>
        </p:spPr>
        <p:txBody>
          <a:bodyPr/>
          <a:lstStyle/>
          <a:p>
            <a:r>
              <a:rPr lang="en-IN" dirty="0" smtClean="0"/>
              <a:t>Sample File</a:t>
            </a:r>
            <a:endParaRPr lang="en-IN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IN" dirty="0"/>
              <a:t>Lorem Ipsum</a:t>
            </a:r>
          </a:p>
        </p:txBody>
      </p:sp>
      <p:sp>
        <p:nvSpPr>
          <p:cNvPr id="4" name="Rectangle 3"/>
          <p:cNvSpPr/>
          <p:nvPr/>
        </p:nvSpPr>
        <p:spPr>
          <a:xfrm>
            <a:off x="3806406" y="3244334"/>
            <a:ext cx="2877711" cy="147732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dirty="0"/>
              <a:t>Lorem </a:t>
            </a:r>
            <a:r>
              <a:rPr lang="en-IN" dirty="0" err="1" smtClean="0"/>
              <a:t>Ipsum</a:t>
            </a:r>
            <a:r>
              <a:rPr lang="en-IN" dirty="0" err="1"/>
              <a:t>Lorem</a:t>
            </a:r>
            <a:r>
              <a:rPr lang="en-IN" dirty="0"/>
              <a:t> Ipsum</a:t>
            </a:r>
          </a:p>
          <a:p>
            <a:r>
              <a:rPr lang="en-IN" dirty="0"/>
              <a:t>Lorem Ipsum</a:t>
            </a:r>
          </a:p>
          <a:p>
            <a:r>
              <a:rPr lang="en-IN" dirty="0"/>
              <a:t>Lorem Ipsum</a:t>
            </a:r>
          </a:p>
          <a:p>
            <a:r>
              <a:rPr lang="en-IN" dirty="0"/>
              <a:t>Lorem Ipsum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25006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1560" y="1340768"/>
            <a:ext cx="7848600" cy="1927225"/>
          </a:xfrm>
        </p:spPr>
        <p:txBody>
          <a:bodyPr/>
          <a:lstStyle/>
          <a:p>
            <a:r>
              <a:rPr lang="en-IN" dirty="0" smtClean="0"/>
              <a:t>Sample File</a:t>
            </a:r>
            <a:endParaRPr lang="en-IN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IN" dirty="0"/>
              <a:t>Lorem Ipsum</a:t>
            </a:r>
          </a:p>
        </p:txBody>
      </p:sp>
      <p:sp>
        <p:nvSpPr>
          <p:cNvPr id="4" name="Rectangle 3"/>
          <p:cNvSpPr/>
          <p:nvPr/>
        </p:nvSpPr>
        <p:spPr>
          <a:xfrm>
            <a:off x="3806406" y="3244334"/>
            <a:ext cx="2877711" cy="147732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dirty="0"/>
              <a:t>Lorem </a:t>
            </a:r>
            <a:r>
              <a:rPr lang="en-IN" dirty="0" err="1" smtClean="0"/>
              <a:t>Ipsum</a:t>
            </a:r>
            <a:r>
              <a:rPr lang="en-IN" dirty="0" err="1"/>
              <a:t>Lorem</a:t>
            </a:r>
            <a:r>
              <a:rPr lang="en-IN" dirty="0"/>
              <a:t> Ipsum</a:t>
            </a:r>
          </a:p>
          <a:p>
            <a:r>
              <a:rPr lang="en-IN" dirty="0"/>
              <a:t>Lorem Ipsum</a:t>
            </a:r>
          </a:p>
          <a:p>
            <a:r>
              <a:rPr lang="en-IN" dirty="0"/>
              <a:t>Lorem Ipsum</a:t>
            </a:r>
          </a:p>
          <a:p>
            <a:r>
              <a:rPr lang="en-IN" dirty="0"/>
              <a:t>Lorem Ipsum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25006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1560" y="1340768"/>
            <a:ext cx="7848600" cy="1927225"/>
          </a:xfrm>
        </p:spPr>
        <p:txBody>
          <a:bodyPr/>
          <a:lstStyle/>
          <a:p>
            <a:r>
              <a:rPr lang="en-IN" dirty="0" smtClean="0"/>
              <a:t>Sample File</a:t>
            </a:r>
            <a:endParaRPr lang="en-IN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IN" dirty="0"/>
              <a:t>Lorem Ipsum</a:t>
            </a:r>
          </a:p>
        </p:txBody>
      </p:sp>
      <p:sp>
        <p:nvSpPr>
          <p:cNvPr id="4" name="Rectangle 3"/>
          <p:cNvSpPr/>
          <p:nvPr/>
        </p:nvSpPr>
        <p:spPr>
          <a:xfrm>
            <a:off x="3806406" y="3244334"/>
            <a:ext cx="2877711" cy="147732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dirty="0"/>
              <a:t>Lorem </a:t>
            </a:r>
            <a:r>
              <a:rPr lang="en-IN" dirty="0" err="1" smtClean="0"/>
              <a:t>Ipsum</a:t>
            </a:r>
            <a:r>
              <a:rPr lang="en-IN" dirty="0" err="1"/>
              <a:t>Lorem</a:t>
            </a:r>
            <a:r>
              <a:rPr lang="en-IN" dirty="0"/>
              <a:t> Ipsum</a:t>
            </a:r>
          </a:p>
          <a:p>
            <a:r>
              <a:rPr lang="en-IN" dirty="0"/>
              <a:t>Lorem Ipsum</a:t>
            </a:r>
          </a:p>
          <a:p>
            <a:r>
              <a:rPr lang="en-IN" dirty="0"/>
              <a:t>Lorem Ipsum</a:t>
            </a:r>
          </a:p>
          <a:p>
            <a:r>
              <a:rPr lang="en-IN" dirty="0"/>
              <a:t>Lorem Ipsum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25006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1560" y="1340768"/>
            <a:ext cx="7848600" cy="1927225"/>
          </a:xfrm>
        </p:spPr>
        <p:txBody>
          <a:bodyPr/>
          <a:lstStyle/>
          <a:p>
            <a:r>
              <a:rPr lang="en-IN" dirty="0" smtClean="0"/>
              <a:t>Sample File</a:t>
            </a:r>
            <a:endParaRPr lang="en-IN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IN" dirty="0"/>
              <a:t>Lorem Ipsum</a:t>
            </a:r>
          </a:p>
        </p:txBody>
      </p:sp>
      <p:sp>
        <p:nvSpPr>
          <p:cNvPr id="4" name="Rectangle 3"/>
          <p:cNvSpPr/>
          <p:nvPr/>
        </p:nvSpPr>
        <p:spPr>
          <a:xfrm>
            <a:off x="3806406" y="3244334"/>
            <a:ext cx="2877711" cy="147732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dirty="0"/>
              <a:t>Lorem </a:t>
            </a:r>
            <a:r>
              <a:rPr lang="en-IN" dirty="0" err="1" smtClean="0"/>
              <a:t>Ipsum</a:t>
            </a:r>
            <a:r>
              <a:rPr lang="en-IN" dirty="0" err="1"/>
              <a:t>Lorem</a:t>
            </a:r>
            <a:r>
              <a:rPr lang="en-IN" dirty="0"/>
              <a:t> Ipsum</a:t>
            </a:r>
          </a:p>
          <a:p>
            <a:r>
              <a:rPr lang="en-IN" dirty="0"/>
              <a:t>Lorem Ipsum</a:t>
            </a:r>
          </a:p>
          <a:p>
            <a:r>
              <a:rPr lang="en-IN" dirty="0"/>
              <a:t>Lorem Ipsum</a:t>
            </a:r>
          </a:p>
          <a:p>
            <a:r>
              <a:rPr lang="en-IN" dirty="0"/>
              <a:t>Lorem Ipsum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25006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1560" y="1340768"/>
            <a:ext cx="7848600" cy="1927225"/>
          </a:xfrm>
        </p:spPr>
        <p:txBody>
          <a:bodyPr/>
          <a:lstStyle/>
          <a:p>
            <a:r>
              <a:rPr lang="en-IN" dirty="0" smtClean="0"/>
              <a:t>Sample File</a:t>
            </a:r>
            <a:endParaRPr lang="en-IN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IN" dirty="0"/>
              <a:t>Lorem Ipsum</a:t>
            </a:r>
          </a:p>
        </p:txBody>
      </p:sp>
      <p:sp>
        <p:nvSpPr>
          <p:cNvPr id="4" name="Rectangle 3"/>
          <p:cNvSpPr/>
          <p:nvPr/>
        </p:nvSpPr>
        <p:spPr>
          <a:xfrm>
            <a:off x="3806406" y="3244334"/>
            <a:ext cx="2877711" cy="147732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dirty="0"/>
              <a:t>Lorem </a:t>
            </a:r>
            <a:r>
              <a:rPr lang="en-IN" dirty="0" err="1" smtClean="0"/>
              <a:t>Ipsum</a:t>
            </a:r>
            <a:r>
              <a:rPr lang="en-IN" dirty="0" err="1"/>
              <a:t>Lorem</a:t>
            </a:r>
            <a:r>
              <a:rPr lang="en-IN" dirty="0"/>
              <a:t> Ipsum</a:t>
            </a:r>
          </a:p>
          <a:p>
            <a:r>
              <a:rPr lang="en-IN" dirty="0"/>
              <a:t>Lorem Ipsum</a:t>
            </a:r>
          </a:p>
          <a:p>
            <a:r>
              <a:rPr lang="en-IN" dirty="0"/>
              <a:t>Lorem Ipsum</a:t>
            </a:r>
          </a:p>
          <a:p>
            <a:r>
              <a:rPr lang="en-IN" dirty="0"/>
              <a:t>Lorem Ipsum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25006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1560" y="1340768"/>
            <a:ext cx="7848600" cy="1927225"/>
          </a:xfrm>
        </p:spPr>
        <p:txBody>
          <a:bodyPr/>
          <a:lstStyle/>
          <a:p>
            <a:r>
              <a:rPr lang="en-IN" dirty="0" smtClean="0"/>
              <a:t>Sample File</a:t>
            </a:r>
            <a:endParaRPr lang="en-IN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IN" dirty="0"/>
              <a:t>Lorem Ipsum</a:t>
            </a:r>
          </a:p>
        </p:txBody>
      </p:sp>
      <p:sp>
        <p:nvSpPr>
          <p:cNvPr id="4" name="Rectangle 3"/>
          <p:cNvSpPr/>
          <p:nvPr/>
        </p:nvSpPr>
        <p:spPr>
          <a:xfrm>
            <a:off x="3806406" y="3244334"/>
            <a:ext cx="2877711" cy="147732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dirty="0"/>
              <a:t>Lorem </a:t>
            </a:r>
            <a:r>
              <a:rPr lang="en-IN" dirty="0" err="1" smtClean="0"/>
              <a:t>Ipsum</a:t>
            </a:r>
            <a:r>
              <a:rPr lang="en-IN" dirty="0" err="1"/>
              <a:t>Lorem</a:t>
            </a:r>
            <a:r>
              <a:rPr lang="en-IN" dirty="0"/>
              <a:t> Ipsum</a:t>
            </a:r>
          </a:p>
          <a:p>
            <a:r>
              <a:rPr lang="en-IN" dirty="0"/>
              <a:t>Lorem Ipsum</a:t>
            </a:r>
          </a:p>
          <a:p>
            <a:r>
              <a:rPr lang="en-IN" dirty="0"/>
              <a:t>Lorem Ipsum</a:t>
            </a:r>
          </a:p>
          <a:p>
            <a:r>
              <a:rPr lang="en-IN" dirty="0"/>
              <a:t>Lorem Ipsum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25006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1560" y="1340768"/>
            <a:ext cx="7848600" cy="1927225"/>
          </a:xfrm>
        </p:spPr>
        <p:txBody>
          <a:bodyPr/>
          <a:lstStyle/>
          <a:p>
            <a:r>
              <a:rPr lang="en-IN" dirty="0" smtClean="0"/>
              <a:t>Sample File</a:t>
            </a:r>
            <a:endParaRPr lang="en-IN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IN" dirty="0"/>
              <a:t>Lorem Ipsum</a:t>
            </a:r>
          </a:p>
        </p:txBody>
      </p:sp>
      <p:sp>
        <p:nvSpPr>
          <p:cNvPr id="4" name="Rectangle 3"/>
          <p:cNvSpPr/>
          <p:nvPr/>
        </p:nvSpPr>
        <p:spPr>
          <a:xfrm>
            <a:off x="3806406" y="3244334"/>
            <a:ext cx="2877711" cy="147732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dirty="0"/>
              <a:t>Lorem </a:t>
            </a:r>
            <a:r>
              <a:rPr lang="en-IN" dirty="0" err="1" smtClean="0"/>
              <a:t>Ipsum</a:t>
            </a:r>
            <a:r>
              <a:rPr lang="en-IN" dirty="0" err="1"/>
              <a:t>Lorem</a:t>
            </a:r>
            <a:r>
              <a:rPr lang="en-IN" dirty="0"/>
              <a:t> Ipsum</a:t>
            </a:r>
          </a:p>
          <a:p>
            <a:r>
              <a:rPr lang="en-IN" dirty="0"/>
              <a:t>Lorem Ipsum</a:t>
            </a:r>
          </a:p>
          <a:p>
            <a:r>
              <a:rPr lang="en-IN" dirty="0"/>
              <a:t>Lorem Ipsum</a:t>
            </a:r>
          </a:p>
          <a:p>
            <a:r>
              <a:rPr lang="en-IN" dirty="0"/>
              <a:t>Lorem Ipsum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25006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1560" y="1340768"/>
            <a:ext cx="7848600" cy="1927225"/>
          </a:xfrm>
        </p:spPr>
        <p:txBody>
          <a:bodyPr/>
          <a:lstStyle/>
          <a:p>
            <a:r>
              <a:rPr lang="en-IN" dirty="0" smtClean="0"/>
              <a:t>Sample File</a:t>
            </a:r>
            <a:endParaRPr lang="en-IN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IN" dirty="0"/>
              <a:t>Lorem Ipsum</a:t>
            </a:r>
          </a:p>
        </p:txBody>
      </p:sp>
      <p:sp>
        <p:nvSpPr>
          <p:cNvPr id="4" name="Rectangle 3"/>
          <p:cNvSpPr/>
          <p:nvPr/>
        </p:nvSpPr>
        <p:spPr>
          <a:xfrm>
            <a:off x="3806406" y="3244334"/>
            <a:ext cx="2877711" cy="147732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dirty="0"/>
              <a:t>Lorem </a:t>
            </a:r>
            <a:r>
              <a:rPr lang="en-IN" dirty="0" err="1" smtClean="0"/>
              <a:t>Ipsum</a:t>
            </a:r>
            <a:r>
              <a:rPr lang="en-IN" dirty="0" err="1"/>
              <a:t>Lorem</a:t>
            </a:r>
            <a:r>
              <a:rPr lang="en-IN" dirty="0"/>
              <a:t> Ipsum</a:t>
            </a:r>
          </a:p>
          <a:p>
            <a:r>
              <a:rPr lang="en-IN" dirty="0"/>
              <a:t>Lorem Ipsum</a:t>
            </a:r>
          </a:p>
          <a:p>
            <a:r>
              <a:rPr lang="en-IN" dirty="0"/>
              <a:t>Lorem Ipsum</a:t>
            </a:r>
          </a:p>
          <a:p>
            <a:r>
              <a:rPr lang="en-IN" dirty="0"/>
              <a:t>Lorem Ipsum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25006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1560" y="1340768"/>
            <a:ext cx="7848600" cy="1927225"/>
          </a:xfrm>
        </p:spPr>
        <p:txBody>
          <a:bodyPr/>
          <a:lstStyle/>
          <a:p>
            <a:r>
              <a:rPr lang="en-IN" dirty="0" smtClean="0"/>
              <a:t>Sample File</a:t>
            </a:r>
            <a:endParaRPr lang="en-IN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IN" dirty="0"/>
              <a:t>Lorem Ipsum</a:t>
            </a:r>
          </a:p>
        </p:txBody>
      </p:sp>
      <p:sp>
        <p:nvSpPr>
          <p:cNvPr id="4" name="Rectangle 3"/>
          <p:cNvSpPr/>
          <p:nvPr/>
        </p:nvSpPr>
        <p:spPr>
          <a:xfrm>
            <a:off x="3806406" y="3244334"/>
            <a:ext cx="2877711" cy="147732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dirty="0"/>
              <a:t>Lorem </a:t>
            </a:r>
            <a:r>
              <a:rPr lang="en-IN" dirty="0" err="1" smtClean="0"/>
              <a:t>Ipsum</a:t>
            </a:r>
            <a:r>
              <a:rPr lang="en-IN" dirty="0" err="1"/>
              <a:t>Lorem</a:t>
            </a:r>
            <a:r>
              <a:rPr lang="en-IN" dirty="0"/>
              <a:t> Ipsum</a:t>
            </a:r>
          </a:p>
          <a:p>
            <a:r>
              <a:rPr lang="en-IN" dirty="0"/>
              <a:t>Lorem Ipsum</a:t>
            </a:r>
          </a:p>
          <a:p>
            <a:r>
              <a:rPr lang="en-IN" dirty="0"/>
              <a:t>Lorem Ipsum</a:t>
            </a:r>
          </a:p>
          <a:p>
            <a:r>
              <a:rPr lang="en-IN" dirty="0"/>
              <a:t>Lorem Ipsum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25006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1560" y="1340768"/>
            <a:ext cx="7848600" cy="1927225"/>
          </a:xfrm>
        </p:spPr>
        <p:txBody>
          <a:bodyPr/>
          <a:lstStyle/>
          <a:p>
            <a:r>
              <a:rPr lang="en-IN" dirty="0" smtClean="0"/>
              <a:t>Sample File</a:t>
            </a:r>
            <a:endParaRPr lang="en-IN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IN" dirty="0"/>
              <a:t>Lorem Ipsum</a:t>
            </a:r>
          </a:p>
        </p:txBody>
      </p:sp>
      <p:sp>
        <p:nvSpPr>
          <p:cNvPr id="4" name="Rectangle 3"/>
          <p:cNvSpPr/>
          <p:nvPr/>
        </p:nvSpPr>
        <p:spPr>
          <a:xfrm>
            <a:off x="3806406" y="3244334"/>
            <a:ext cx="2877711" cy="147732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dirty="0"/>
              <a:t>Lorem </a:t>
            </a:r>
            <a:r>
              <a:rPr lang="en-IN" dirty="0" err="1" smtClean="0"/>
              <a:t>Ipsum</a:t>
            </a:r>
            <a:r>
              <a:rPr lang="en-IN" dirty="0" err="1"/>
              <a:t>Lorem</a:t>
            </a:r>
            <a:r>
              <a:rPr lang="en-IN" dirty="0"/>
              <a:t> Ipsum</a:t>
            </a:r>
          </a:p>
          <a:p>
            <a:r>
              <a:rPr lang="en-IN" dirty="0"/>
              <a:t>Lorem Ipsum</a:t>
            </a:r>
          </a:p>
          <a:p>
            <a:r>
              <a:rPr lang="en-IN" dirty="0"/>
              <a:t>Lorem Ipsum</a:t>
            </a:r>
          </a:p>
          <a:p>
            <a:r>
              <a:rPr lang="en-IN" dirty="0"/>
              <a:t>Lorem Ipsum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25006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ty">
  <a:themeElements>
    <a:clrScheme name="Clarity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4</TotalTime>
  <Words>1330</Words>
  <Application>Microsoft Office PowerPoint</Application>
  <PresentationFormat>On-screen Show (4:3)</PresentationFormat>
  <Paragraphs>614</Paragraphs>
  <Slides>103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103</vt:i4>
      </vt:variant>
    </vt:vector>
  </HeadingPairs>
  <TitlesOfParts>
    <vt:vector size="104" baseType="lpstr">
      <vt:lpstr>Clarity</vt:lpstr>
      <vt:lpstr>Sample File</vt:lpstr>
      <vt:lpstr>Sample File</vt:lpstr>
      <vt:lpstr>Sample File</vt:lpstr>
      <vt:lpstr>Sample File</vt:lpstr>
      <vt:lpstr>Sample File</vt:lpstr>
      <vt:lpstr>Sample File</vt:lpstr>
      <vt:lpstr>Sample File</vt:lpstr>
      <vt:lpstr>Sample File</vt:lpstr>
      <vt:lpstr>Sample File</vt:lpstr>
      <vt:lpstr>Sample File</vt:lpstr>
      <vt:lpstr>Sample File</vt:lpstr>
      <vt:lpstr>Sample File</vt:lpstr>
      <vt:lpstr>Sample File</vt:lpstr>
      <vt:lpstr>Sample File</vt:lpstr>
      <vt:lpstr>Sample File</vt:lpstr>
      <vt:lpstr>Sample File</vt:lpstr>
      <vt:lpstr>Sample File</vt:lpstr>
      <vt:lpstr>Sample File</vt:lpstr>
      <vt:lpstr>Sample File</vt:lpstr>
      <vt:lpstr>Sample File</vt:lpstr>
      <vt:lpstr>Sample File</vt:lpstr>
      <vt:lpstr>Sample File</vt:lpstr>
      <vt:lpstr>Sample File</vt:lpstr>
      <vt:lpstr>Sample File</vt:lpstr>
      <vt:lpstr>Sample File</vt:lpstr>
      <vt:lpstr>Sample File</vt:lpstr>
      <vt:lpstr>Sample File</vt:lpstr>
      <vt:lpstr>Sample File</vt:lpstr>
      <vt:lpstr>Sample File</vt:lpstr>
      <vt:lpstr>Sample File</vt:lpstr>
      <vt:lpstr>Sample File</vt:lpstr>
      <vt:lpstr>Sample File</vt:lpstr>
      <vt:lpstr>Sample File</vt:lpstr>
      <vt:lpstr>Sample File</vt:lpstr>
      <vt:lpstr>Sample File</vt:lpstr>
      <vt:lpstr>Sample File</vt:lpstr>
      <vt:lpstr>Sample File</vt:lpstr>
      <vt:lpstr>Sample File</vt:lpstr>
      <vt:lpstr>Sample File</vt:lpstr>
      <vt:lpstr>Sample File</vt:lpstr>
      <vt:lpstr>Sample File</vt:lpstr>
      <vt:lpstr>Sample File</vt:lpstr>
      <vt:lpstr>Sample File</vt:lpstr>
      <vt:lpstr>Sample File</vt:lpstr>
      <vt:lpstr>Sample File</vt:lpstr>
      <vt:lpstr>Sample File</vt:lpstr>
      <vt:lpstr>Sample File</vt:lpstr>
      <vt:lpstr>Sample File</vt:lpstr>
      <vt:lpstr>Sample File</vt:lpstr>
      <vt:lpstr>Sample File</vt:lpstr>
      <vt:lpstr>Sample File</vt:lpstr>
      <vt:lpstr>Sample File</vt:lpstr>
      <vt:lpstr>Sample File</vt:lpstr>
      <vt:lpstr>Sample File</vt:lpstr>
      <vt:lpstr>Sample File</vt:lpstr>
      <vt:lpstr>Sample File</vt:lpstr>
      <vt:lpstr>Sample File</vt:lpstr>
      <vt:lpstr>Sample File</vt:lpstr>
      <vt:lpstr>Sample File</vt:lpstr>
      <vt:lpstr>Sample File</vt:lpstr>
      <vt:lpstr>Sample File</vt:lpstr>
      <vt:lpstr>Sample File</vt:lpstr>
      <vt:lpstr>Sample File</vt:lpstr>
      <vt:lpstr>Sample File</vt:lpstr>
      <vt:lpstr>Sample File</vt:lpstr>
      <vt:lpstr>Sample File</vt:lpstr>
      <vt:lpstr>Sample File</vt:lpstr>
      <vt:lpstr>Sample File</vt:lpstr>
      <vt:lpstr>Sample File</vt:lpstr>
      <vt:lpstr>Sample File</vt:lpstr>
      <vt:lpstr>Sample File</vt:lpstr>
      <vt:lpstr>Sample File</vt:lpstr>
      <vt:lpstr>Sample File</vt:lpstr>
      <vt:lpstr>Sample File</vt:lpstr>
      <vt:lpstr>Sample File</vt:lpstr>
      <vt:lpstr>Sample File</vt:lpstr>
      <vt:lpstr>Sample File</vt:lpstr>
      <vt:lpstr>Sample File</vt:lpstr>
      <vt:lpstr>Sample File</vt:lpstr>
      <vt:lpstr>Sample File</vt:lpstr>
      <vt:lpstr>Sample File</vt:lpstr>
      <vt:lpstr>Sample File</vt:lpstr>
      <vt:lpstr>Sample File</vt:lpstr>
      <vt:lpstr>Sample File</vt:lpstr>
      <vt:lpstr>Sample File</vt:lpstr>
      <vt:lpstr>Sample File</vt:lpstr>
      <vt:lpstr>Sample File</vt:lpstr>
      <vt:lpstr>Sample File</vt:lpstr>
      <vt:lpstr>Sample File</vt:lpstr>
      <vt:lpstr>Sample File</vt:lpstr>
      <vt:lpstr>Sample File</vt:lpstr>
      <vt:lpstr>Sample File</vt:lpstr>
      <vt:lpstr>Sample File</vt:lpstr>
      <vt:lpstr>Sample File</vt:lpstr>
      <vt:lpstr>Sample File</vt:lpstr>
      <vt:lpstr>Sample File</vt:lpstr>
      <vt:lpstr>Sample File</vt:lpstr>
      <vt:lpstr>Sample File</vt:lpstr>
      <vt:lpstr>Sample File</vt:lpstr>
      <vt:lpstr>Sample File</vt:lpstr>
      <vt:lpstr>Sample File</vt:lpstr>
      <vt:lpstr>Sample File</vt:lpstr>
      <vt:lpstr>Sample File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Sample File</dc:title>
  <dc:creator>Cre</dc:creator>
  <cp:lastModifiedBy>Cre</cp:lastModifiedBy>
  <cp:revision>1</cp:revision>
  <dcterms:created xsi:type="dcterms:W3CDTF">2019-03-25T18:55:40Z</dcterms:created>
  <dcterms:modified xsi:type="dcterms:W3CDTF">2019-03-25T19:00:30Z</dcterms:modified>
</cp:coreProperties>
</file>